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60" r:id="rId3"/>
  </p:sldMasterIdLst>
  <p:notesMasterIdLst>
    <p:notesMasterId r:id="rId9"/>
  </p:notesMasterIdLst>
  <p:sldIdLst>
    <p:sldId id="256" r:id="rId4"/>
    <p:sldId id="265" r:id="rId5"/>
    <p:sldId id="264" r:id="rId6"/>
    <p:sldId id="266" r:id="rId7"/>
    <p:sldId id="267" r:id="rId8"/>
    <p:sldId id="257" r:id="rId10"/>
    <p:sldId id="258" r:id="rId11"/>
    <p:sldId id="259" r:id="rId12"/>
    <p:sldId id="260" r:id="rId13"/>
    <p:sldId id="262" r:id="rId14"/>
    <p:sldId id="263" r:id="rId15"/>
  </p:sldIdLst>
  <p:sldSz cx="12192000" cy="6858000"/>
  <p:notesSz cx="7103745" cy="10234295"/>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DA4443"/>
    <a:srgbClr val="3E4260"/>
    <a:srgbClr val="202020"/>
    <a:srgbClr val="323232"/>
    <a:srgbClr val="CC3300"/>
    <a:srgbClr val="CC0000"/>
    <a:srgbClr val="FF3300"/>
    <a:srgbClr val="990000"/>
    <a:srgbClr val="FF8D41"/>
    <a:srgbClr val="FF66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7" autoAdjust="0"/>
    <p:restoredTop sz="94660"/>
  </p:normalViewPr>
  <p:slideViewPr>
    <p:cSldViewPr snapToGrid="0">
      <p:cViewPr varScale="1">
        <p:scale>
          <a:sx n="116" d="100"/>
          <a:sy n="116" d="100"/>
        </p:scale>
        <p:origin x="336" y="10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notesMaster" Target="notesMasters/notesMaster1.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 Type="http://schemas.openxmlformats.org/officeDocument/2006/relationships/slide" Target="slides/slide1.xml"/><Relationship Id="rId3" Type="http://schemas.openxmlformats.org/officeDocument/2006/relationships/slideMaster" Target="slideMasters/slideMaster2.xml"/><Relationship Id="rId2" Type="http://schemas.openxmlformats.org/officeDocument/2006/relationships/theme" Target="theme/theme1.xml"/><Relationship Id="rId18" Type="http://schemas.openxmlformats.org/officeDocument/2006/relationships/tableStyles" Target="tableStyles.xml"/><Relationship Id="rId17" Type="http://schemas.openxmlformats.org/officeDocument/2006/relationships/viewProps" Target="viewProps.xml"/><Relationship Id="rId16" Type="http://schemas.openxmlformats.org/officeDocument/2006/relationships/presProps" Target="presProps.xml"/><Relationship Id="rId15" Type="http://schemas.openxmlformats.org/officeDocument/2006/relationships/slide" Target="slides/slide11.xml"/><Relationship Id="rId14" Type="http://schemas.openxmlformats.org/officeDocument/2006/relationships/slide" Target="slides/slide10.xml"/><Relationship Id="rId13" Type="http://schemas.openxmlformats.org/officeDocument/2006/relationships/slide" Target="slides/slide9.xml"/><Relationship Id="rId12" Type="http://schemas.openxmlformats.org/officeDocument/2006/relationships/slide" Target="slides/slide8.xml"/><Relationship Id="rId11" Type="http://schemas.openxmlformats.org/officeDocument/2006/relationships/slide" Target="slides/slide7.xml"/><Relationship Id="rId10" Type="http://schemas.openxmlformats.org/officeDocument/2006/relationships/slide" Target="slides/slide6.xml"/><Relationship Id="rId1" Type="http://schemas.openxmlformats.org/officeDocument/2006/relationships/slideMaster" Target="slideMasters/slideMaster1.xml"/></Relationships>
</file>

<file path=ppt/media/>
</file>

<file path=ppt/media/image1.jpeg>
</file>

<file path=ppt/media/image2.jpeg>
</file>

<file path=ppt/media/image3.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3078290" cy="513492"/>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4023812" y="0"/>
            <a:ext cx="3078290" cy="513492"/>
          </a:xfrm>
          <a:prstGeom prst="rect">
            <a:avLst/>
          </a:prstGeom>
        </p:spPr>
        <p:txBody>
          <a:bodyPr vert="horz" lIns="91440" tIns="45720" rIns="91440" bIns="45720" rtlCol="0"/>
          <a:lstStyle>
            <a:lvl1pPr algn="r">
              <a:defRPr sz="1200"/>
            </a:lvl1pPr>
          </a:lstStyle>
          <a:p>
            <a:fld id="{D2A48B96-639E-45A3-A0BA-2464DFDB1FAA}"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481584" y="1279287"/>
            <a:ext cx="6140577" cy="3454075"/>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710375" y="4925254"/>
            <a:ext cx="5682996" cy="4029754"/>
          </a:xfrm>
          <a:prstGeom prst="rect">
            <a:avLst/>
          </a:prstGeom>
        </p:spPr>
        <p:txBody>
          <a:bodyPr vert="horz" lIns="91440" tIns="45720" rIns="91440" bIns="45720" rtlCol="0"/>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6" name="页脚占位符 5"/>
          <p:cNvSpPr>
            <a:spLocks noGrp="1"/>
          </p:cNvSpPr>
          <p:nvPr>
            <p:ph type="ftr" sz="quarter" idx="4"/>
          </p:nvPr>
        </p:nvSpPr>
        <p:spPr>
          <a:xfrm>
            <a:off x="0" y="9720804"/>
            <a:ext cx="3078290" cy="513491"/>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4023812" y="9720804"/>
            <a:ext cx="3078290" cy="513491"/>
          </a:xfrm>
          <a:prstGeom prst="rect">
            <a:avLst/>
          </a:prstGeom>
        </p:spPr>
        <p:txBody>
          <a:bodyPr vert="horz" lIns="91440" tIns="45720" rIns="91440" bIns="45720" rtlCol="0" anchor="b"/>
          <a:lstStyle>
            <a:lvl1pPr algn="r">
              <a:defRPr sz="1200"/>
            </a:lvl1pPr>
          </a:lstStyle>
          <a:p>
            <a:fld id="{A6837353-30EB-4A48-80EB-173D804AEFBD}"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5D0DACE-38E0-42D2-9336-2B707D34BC6D}" type="slidenum">
              <a:rPr lang="zh-CN" altLang="en-US" smtClean="0"/>
            </a:fld>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5D0DACE-38E0-42D2-9336-2B707D34BC6D}" type="slidenum">
              <a:rPr lang="zh-CN" altLang="en-US" smtClean="0"/>
            </a:fld>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5D0DACE-38E0-42D2-9336-2B707D34BC6D}" type="slidenum">
              <a:rPr lang="zh-CN" altLang="en-US" smtClean="0"/>
            </a:fld>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5D0DACE-38E0-42D2-9336-2B707D34BC6D}" type="slidenum">
              <a:rPr lang="zh-CN" altLang="en-US" smtClean="0"/>
            </a:fld>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5D0DACE-38E0-42D2-9336-2B707D34BC6D}" type="slidenum">
              <a:rPr lang="zh-CN" altLang="en-US" smtClean="0"/>
            </a:fld>
            <a:endParaRPr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5D0DACE-38E0-42D2-9336-2B707D34BC6D}" type="slidenum">
              <a:rPr lang="zh-CN" altLang="en-US" smtClean="0"/>
            </a:fld>
            <a:endParaRPr lang="zh-CN"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5D0DACE-38E0-42D2-9336-2B707D34BC6D}" type="slidenum">
              <a:rPr lang="zh-CN" altLang="en-US" smtClean="0"/>
            </a:fld>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838200" y="1122680"/>
            <a:ext cx="10515600" cy="2387600"/>
          </a:xfrm>
        </p:spPr>
        <p:txBody>
          <a:bodyPr anchor="b"/>
          <a:lstStyle>
            <a:lvl1pPr algn="ctr">
              <a:defRPr sz="6000"/>
            </a:lvl1pPr>
          </a:lstStyle>
          <a:p>
            <a:r>
              <a:rPr lang="zh-CN" altLang="en-US" smtClean="0"/>
              <a:t>单击此处编辑母版标题样式</a:t>
            </a:r>
            <a:endParaRPr lang="zh-CN" altLang="en-US"/>
          </a:p>
        </p:txBody>
      </p:sp>
      <p:sp>
        <p:nvSpPr>
          <p:cNvPr id="3" name="副标题 2"/>
          <p:cNvSpPr>
            <a:spLocks noGrp="1"/>
          </p:cNvSpPr>
          <p:nvPr>
            <p:ph type="subTitle" idx="1"/>
          </p:nvPr>
        </p:nvSpPr>
        <p:spPr>
          <a:xfrm>
            <a:off x="838200" y="3602355"/>
            <a:ext cx="10515600" cy="1655445"/>
          </a:xfrm>
        </p:spPr>
        <p:txBody>
          <a:bodyPr/>
          <a:lstStyle>
            <a:lvl1pPr marL="0" indent="0" algn="ctr">
              <a:buNone/>
              <a:defRPr sz="2400">
                <a:solidFill>
                  <a:schemeClr val="tx1">
                    <a:lumMod val="50000"/>
                    <a:lumOff val="50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smtClean="0"/>
              <a:t>单击此处编辑母版副标题样式</a:t>
            </a:r>
            <a:endParaRPr lang="zh-CN" altLang="en-US"/>
          </a:p>
        </p:txBody>
      </p:sp>
      <p:sp>
        <p:nvSpPr>
          <p:cNvPr id="4" name="日期占位符 3"/>
          <p:cNvSpPr>
            <a:spLocks noGrp="1"/>
          </p:cNvSpPr>
          <p:nvPr>
            <p:ph type="dt" sz="half" idx="10"/>
          </p:nvPr>
        </p:nvSpPr>
        <p:spPr/>
        <p:txBody>
          <a:bodyPr/>
          <a:lstStyle/>
          <a:p>
            <a:fld id="{59D9C70D-B7C8-466D-B87C-22D855EF72C6}"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F9045BA-9AC9-4435-A9A0-D822685BA71C}"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p14:dur="250">
        <p:fade/>
      </p:transition>
    </mc:Choice>
    <mc:Fallback>
      <p:transition>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obj" preserve="1">
  <p:cSld name="1_标题和内容">
    <p:spTree>
      <p:nvGrpSpPr>
        <p:cNvPr id="1" name=""/>
        <p:cNvGrpSpPr/>
        <p:nvPr/>
      </p:nvGrpSpPr>
      <p:grpSpPr>
        <a:xfrm>
          <a:off x="0" y="0"/>
          <a:ext cx="0" cy="0"/>
          <a:chOff x="0" y="0"/>
          <a:chExt cx="0" cy="0"/>
        </a:xfrm>
      </p:grpSpPr>
      <p:sp>
        <p:nvSpPr>
          <p:cNvPr id="3" name="内容占位符 2"/>
          <p:cNvSpPr>
            <a:spLocks noGrp="1"/>
          </p:cNvSpPr>
          <p:nvPr>
            <p:ph idx="1"/>
          </p:nvPr>
        </p:nvSpPr>
        <p:spPr>
          <a:xfrm>
            <a:off x="838200" y="327025"/>
            <a:ext cx="10515600" cy="5850255"/>
          </a:xfrm>
        </p:spPr>
        <p:txBody>
          <a:bodyPr/>
          <a:lstStyle>
            <a:lvl2pPr>
              <a:defRPr/>
            </a:lvl2p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59D9C70D-B7C8-466D-B87C-22D855EF72C6}"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F9045BA-9AC9-4435-A9A0-D822685BA71C}"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p14:dur="250">
        <p:fade/>
      </p:transition>
    </mc:Choice>
    <mc:Fallback>
      <p:transition>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obj" preserve="1">
  <p:cSld name="2_标题和内容">
    <p:spTree>
      <p:nvGrpSpPr>
        <p:cNvPr id="1" name=""/>
        <p:cNvGrpSpPr/>
        <p:nvPr/>
      </p:nvGrpSpPr>
      <p:grpSpPr>
        <a:xfrm>
          <a:off x="0" y="0"/>
          <a:ext cx="0" cy="0"/>
          <a:chOff x="0" y="0"/>
          <a:chExt cx="0" cy="0"/>
        </a:xfrm>
      </p:grpSpPr>
      <p:sp>
        <p:nvSpPr>
          <p:cNvPr id="4" name="日期占位符 3"/>
          <p:cNvSpPr>
            <a:spLocks noGrp="1"/>
          </p:cNvSpPr>
          <p:nvPr>
            <p:ph type="dt" sz="half" idx="10"/>
          </p:nvPr>
        </p:nvSpPr>
        <p:spPr/>
        <p:txBody>
          <a:bodyPr/>
          <a:lstStyle/>
          <a:p>
            <a:fld id="{59D9C70D-B7C8-466D-B87C-22D855EF72C6}"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F9045BA-9AC9-4435-A9A0-D822685BA71C}"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p14:dur="250">
        <p:fade/>
      </p:transition>
    </mc:Choice>
    <mc:Fallback>
      <p:transition>
        <p:fade/>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hasCustomPrompt="1"/>
          </p:nvPr>
        </p:nvSpPr>
        <p:spPr>
          <a:xfrm>
            <a:off x="1524000" y="1322962"/>
            <a:ext cx="9144000" cy="2187001"/>
          </a:xfrm>
        </p:spPr>
        <p:txBody>
          <a:bodyPr anchor="b">
            <a:normAutofit/>
          </a:bodyPr>
          <a:lstStyle>
            <a:lvl1pPr algn="ctr">
              <a:defRPr sz="6000">
                <a:effectLst>
                  <a:outerShdw blurRad="38100" dist="38100" dir="2700000" algn="tl">
                    <a:srgbClr val="000000">
                      <a:alpha val="43137"/>
                    </a:srgbClr>
                  </a:outerShdw>
                </a:effectLst>
              </a:defRPr>
            </a:lvl1pPr>
          </a:lstStyle>
          <a:p>
            <a:r>
              <a:rPr lang="zh-CN" altLang="en-US" dirty="0"/>
              <a:t>单击此处编辑标题</a:t>
            </a:r>
            <a:endParaRPr lang="zh-CN" altLang="en-US" dirty="0"/>
          </a:p>
        </p:txBody>
      </p:sp>
      <p:sp>
        <p:nvSpPr>
          <p:cNvPr id="3" name="副标题 2"/>
          <p:cNvSpPr>
            <a:spLocks noGrp="1"/>
          </p:cNvSpPr>
          <p:nvPr>
            <p:ph type="subTitle" idx="1"/>
          </p:nvPr>
        </p:nvSpPr>
        <p:spPr>
          <a:xfrm>
            <a:off x="1524000" y="3602038"/>
            <a:ext cx="9144000" cy="1655762"/>
          </a:xfrm>
        </p:spPr>
        <p:txBody>
          <a:bodyPr>
            <a:normAutofit/>
          </a:bodyPr>
          <a:lstStyle>
            <a:lvl1pPr marL="0" indent="0" algn="ctr">
              <a:buNone/>
              <a:defRPr sz="1800">
                <a:solidFill>
                  <a:schemeClr val="tx1">
                    <a:lumMod val="75000"/>
                    <a:lumOff val="25000"/>
                  </a:schemeClr>
                </a:solidFill>
                <a:effectLst/>
                <a:latin typeface="+mj-lt"/>
                <a:ea typeface="+mj-ea"/>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dirty="0"/>
              <a:t>单击此处编辑母版副标题样式</a:t>
            </a:r>
            <a:endParaRPr lang="zh-CN" altLang="en-US" dirty="0"/>
          </a:p>
        </p:txBody>
      </p:sp>
      <p:sp>
        <p:nvSpPr>
          <p:cNvPr id="4" name="日期占位符 3"/>
          <p:cNvSpPr>
            <a:spLocks noGrp="1"/>
          </p:cNvSpPr>
          <p:nvPr>
            <p:ph type="dt" sz="half" idx="10"/>
          </p:nvPr>
        </p:nvSpPr>
        <p:spPr/>
        <p:txBody>
          <a:bodyPr/>
          <a:lstStyle/>
          <a:p>
            <a:fld id="{760FBDFE-C587-4B4C-A407-44438C67B59E}"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647700" y="258445"/>
            <a:ext cx="10515600" cy="1325563"/>
          </a:xfrm>
        </p:spPr>
        <p:txBody>
          <a:bodyPr anchor="ctr" anchorCtr="0">
            <a:normAutofit/>
          </a:bodyPr>
          <a:lstStyle>
            <a:lvl1pPr>
              <a:defRPr sz="2400" b="1">
                <a:effectLst>
                  <a:outerShdw blurRad="38100" dist="38100" dir="2700000" algn="tl">
                    <a:srgbClr val="000000">
                      <a:alpha val="43137"/>
                    </a:srgbClr>
                  </a:outerShdw>
                </a:effectLst>
              </a:defRPr>
            </a:lvl1pPr>
          </a:lstStyle>
          <a:p>
            <a:r>
              <a:rPr lang="zh-CN" altLang="en-US" dirty="0"/>
              <a:t>单击此处编辑母版标题样式</a:t>
            </a:r>
            <a:endParaRPr lang="zh-CN" altLang="en-US" dirty="0"/>
          </a:p>
        </p:txBody>
      </p:sp>
      <p:sp>
        <p:nvSpPr>
          <p:cNvPr id="3" name="内容占位符 2"/>
          <p:cNvSpPr>
            <a:spLocks noGrp="1"/>
          </p:cNvSpPr>
          <p:nvPr>
            <p:ph idx="1"/>
          </p:nvPr>
        </p:nvSpPr>
        <p:spPr>
          <a:xfrm>
            <a:off x="647700" y="1825625"/>
            <a:ext cx="10515600" cy="4351338"/>
          </a:xfrm>
        </p:spPr>
        <p:txBody>
          <a:bodyPr>
            <a:normAutofit/>
          </a:bodyPr>
          <a:lstStyle>
            <a:lvl1pPr>
              <a:defRPr sz="2000">
                <a:solidFill>
                  <a:schemeClr val="tx1">
                    <a:lumMod val="75000"/>
                    <a:lumOff val="25000"/>
                  </a:schemeClr>
                </a:solidFill>
              </a:defRPr>
            </a:lvl1pPr>
            <a:lvl2pPr>
              <a:defRPr sz="1800">
                <a:solidFill>
                  <a:schemeClr val="tx1">
                    <a:lumMod val="75000"/>
                    <a:lumOff val="25000"/>
                  </a:schemeClr>
                </a:solidFill>
              </a:defRPr>
            </a:lvl2pPr>
            <a:lvl3pPr>
              <a:defRPr sz="1600">
                <a:solidFill>
                  <a:schemeClr val="tx1">
                    <a:lumMod val="75000"/>
                    <a:lumOff val="25000"/>
                  </a:schemeClr>
                </a:solidFill>
              </a:defRPr>
            </a:lvl3pPr>
            <a:lvl4pPr>
              <a:defRPr sz="1600">
                <a:solidFill>
                  <a:schemeClr val="tx1">
                    <a:lumMod val="75000"/>
                    <a:lumOff val="25000"/>
                  </a:schemeClr>
                </a:solidFill>
              </a:defRPr>
            </a:lvl4pPr>
            <a:lvl5pPr>
              <a:defRPr sz="1600">
                <a:solidFill>
                  <a:schemeClr val="tx1">
                    <a:lumMod val="75000"/>
                    <a:lumOff val="25000"/>
                  </a:schemeClr>
                </a:solidFill>
              </a:defRPr>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4" name="日期占位符 3"/>
          <p:cNvSpPr>
            <a:spLocks noGrp="1"/>
          </p:cNvSpPr>
          <p:nvPr>
            <p:ph type="dt" sz="half" idx="10"/>
          </p:nvPr>
        </p:nvSpPr>
        <p:spPr/>
        <p:txBody>
          <a:bodyPr/>
          <a:lstStyle/>
          <a:p>
            <a:fld id="{760FBDFE-C587-4B4C-A407-44438C67B59E}"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3751117"/>
            <a:ext cx="7321550" cy="811357"/>
          </a:xfrm>
        </p:spPr>
        <p:txBody>
          <a:bodyPr anchor="b">
            <a:normAutofit/>
          </a:bodyPr>
          <a:lstStyle>
            <a:lvl1pPr>
              <a:defRPr sz="4000">
                <a:effectLst>
                  <a:outerShdw blurRad="38100" dist="38100" dir="2700000" algn="tl">
                    <a:srgbClr val="000000">
                      <a:alpha val="43137"/>
                    </a:srgbClr>
                  </a:outerShdw>
                </a:effectLst>
              </a:defRPr>
            </a:lvl1pPr>
          </a:lstStyle>
          <a:p>
            <a:r>
              <a:rPr lang="zh-CN" altLang="en-US" dirty="0"/>
              <a:t>单击此处编辑母版标题样式</a:t>
            </a:r>
            <a:endParaRPr lang="zh-CN" altLang="en-US" dirty="0"/>
          </a:p>
        </p:txBody>
      </p:sp>
      <p:sp>
        <p:nvSpPr>
          <p:cNvPr id="3" name="文本占位符 2"/>
          <p:cNvSpPr>
            <a:spLocks noGrp="1"/>
          </p:cNvSpPr>
          <p:nvPr>
            <p:ph type="body" idx="1"/>
          </p:nvPr>
        </p:nvSpPr>
        <p:spPr>
          <a:xfrm>
            <a:off x="831850" y="4610028"/>
            <a:ext cx="7321550" cy="647555"/>
          </a:xfrm>
        </p:spPr>
        <p:txBody>
          <a:bodyPr>
            <a:normAutofit/>
          </a:bodyPr>
          <a:lstStyle>
            <a:lvl1pPr marL="0" indent="0">
              <a:buNone/>
              <a:defRPr sz="18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dirty="0"/>
              <a:t>单击此处编辑母版文本样式</a:t>
            </a:r>
            <a:endParaRPr lang="zh-CN" altLang="en-US" dirty="0"/>
          </a:p>
        </p:txBody>
      </p:sp>
      <p:sp>
        <p:nvSpPr>
          <p:cNvPr id="4" name="日期占位符 3"/>
          <p:cNvSpPr>
            <a:spLocks noGrp="1"/>
          </p:cNvSpPr>
          <p:nvPr>
            <p:ph type="dt" sz="half" idx="10"/>
          </p:nvPr>
        </p:nvSpPr>
        <p:spPr/>
        <p:txBody>
          <a:bodyPr/>
          <a:lstStyle/>
          <a:p>
            <a:fld id="{760FBDFE-C587-4B4C-A407-44438C67B59E}"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a:xfrm>
            <a:off x="647700" y="258445"/>
            <a:ext cx="10515600" cy="1325563"/>
          </a:xfrm>
        </p:spPr>
        <p:txBody>
          <a:bodyPr>
            <a:normAutofit/>
          </a:bodyPr>
          <a:lstStyle>
            <a:lvl1pPr>
              <a:defRPr sz="2400" b="1" i="0">
                <a:effectLst>
                  <a:outerShdw blurRad="38100" dist="38100" dir="2700000" algn="tl">
                    <a:srgbClr val="000000">
                      <a:alpha val="43137"/>
                    </a:srgbClr>
                  </a:outerShdw>
                </a:effectLst>
              </a:defRPr>
            </a:lvl1pPr>
          </a:lstStyle>
          <a:p>
            <a:r>
              <a:rPr lang="zh-CN" altLang="en-US" dirty="0"/>
              <a:t>单击此处编辑母版标题样式</a:t>
            </a:r>
            <a:endParaRPr lang="zh-CN" altLang="en-US" dirty="0"/>
          </a:p>
        </p:txBody>
      </p:sp>
      <p:sp>
        <p:nvSpPr>
          <p:cNvPr id="3" name="内容占位符 2"/>
          <p:cNvSpPr>
            <a:spLocks noGrp="1"/>
          </p:cNvSpPr>
          <p:nvPr>
            <p:ph sz="half" idx="1"/>
          </p:nvPr>
        </p:nvSpPr>
        <p:spPr>
          <a:xfrm>
            <a:off x="647700" y="1825625"/>
            <a:ext cx="5181600" cy="4351338"/>
          </a:xfrm>
        </p:spPr>
        <p:txBody>
          <a:bodyPr>
            <a:normAutofit/>
          </a:bodyPr>
          <a:lstStyle>
            <a:lvl1pPr>
              <a:lnSpc>
                <a:spcPct val="150000"/>
              </a:lnSpc>
              <a:defRPr sz="2000">
                <a:solidFill>
                  <a:schemeClr val="tx1">
                    <a:lumMod val="75000"/>
                    <a:lumOff val="25000"/>
                  </a:schemeClr>
                </a:solidFill>
              </a:defRPr>
            </a:lvl1pPr>
            <a:lvl2pPr>
              <a:lnSpc>
                <a:spcPct val="150000"/>
              </a:lnSpc>
              <a:defRPr sz="1800">
                <a:solidFill>
                  <a:schemeClr val="tx1">
                    <a:lumMod val="75000"/>
                    <a:lumOff val="25000"/>
                  </a:schemeClr>
                </a:solidFill>
              </a:defRPr>
            </a:lvl2pPr>
            <a:lvl3pPr>
              <a:lnSpc>
                <a:spcPct val="150000"/>
              </a:lnSpc>
              <a:defRPr sz="1600">
                <a:solidFill>
                  <a:schemeClr val="tx1">
                    <a:lumMod val="75000"/>
                    <a:lumOff val="25000"/>
                  </a:schemeClr>
                </a:solidFill>
              </a:defRPr>
            </a:lvl3pPr>
            <a:lvl4pPr>
              <a:lnSpc>
                <a:spcPct val="150000"/>
              </a:lnSpc>
              <a:defRPr sz="1600">
                <a:solidFill>
                  <a:schemeClr val="tx1">
                    <a:lumMod val="75000"/>
                    <a:lumOff val="25000"/>
                  </a:schemeClr>
                </a:solidFill>
              </a:defRPr>
            </a:lvl4pPr>
            <a:lvl5pPr>
              <a:lnSpc>
                <a:spcPct val="150000"/>
              </a:lnSpc>
              <a:defRPr sz="1600">
                <a:solidFill>
                  <a:schemeClr val="tx1">
                    <a:lumMod val="75000"/>
                    <a:lumOff val="25000"/>
                  </a:schemeClr>
                </a:solidFill>
              </a:defRPr>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4" name="内容占位符 3"/>
          <p:cNvSpPr>
            <a:spLocks noGrp="1"/>
          </p:cNvSpPr>
          <p:nvPr>
            <p:ph sz="half" idx="2"/>
          </p:nvPr>
        </p:nvSpPr>
        <p:spPr>
          <a:xfrm>
            <a:off x="5981700" y="1825625"/>
            <a:ext cx="5181600" cy="4351338"/>
          </a:xfrm>
        </p:spPr>
        <p:txBody>
          <a:bodyPr>
            <a:normAutofit/>
          </a:bodyPr>
          <a:lstStyle>
            <a:lvl1pPr>
              <a:lnSpc>
                <a:spcPct val="150000"/>
              </a:lnSpc>
              <a:defRPr sz="2000">
                <a:solidFill>
                  <a:schemeClr val="tx1">
                    <a:lumMod val="75000"/>
                    <a:lumOff val="25000"/>
                  </a:schemeClr>
                </a:solidFill>
              </a:defRPr>
            </a:lvl1pPr>
            <a:lvl2pPr>
              <a:lnSpc>
                <a:spcPct val="150000"/>
              </a:lnSpc>
              <a:defRPr sz="1800">
                <a:solidFill>
                  <a:schemeClr val="tx1">
                    <a:lumMod val="75000"/>
                    <a:lumOff val="25000"/>
                  </a:schemeClr>
                </a:solidFill>
              </a:defRPr>
            </a:lvl2pPr>
            <a:lvl3pPr>
              <a:lnSpc>
                <a:spcPct val="150000"/>
              </a:lnSpc>
              <a:defRPr sz="1600">
                <a:solidFill>
                  <a:schemeClr val="tx1">
                    <a:lumMod val="75000"/>
                    <a:lumOff val="25000"/>
                  </a:schemeClr>
                </a:solidFill>
              </a:defRPr>
            </a:lvl3pPr>
            <a:lvl4pPr>
              <a:lnSpc>
                <a:spcPct val="150000"/>
              </a:lnSpc>
              <a:defRPr sz="1600">
                <a:solidFill>
                  <a:schemeClr val="tx1">
                    <a:lumMod val="75000"/>
                    <a:lumOff val="25000"/>
                  </a:schemeClr>
                </a:solidFill>
              </a:defRPr>
            </a:lvl4pPr>
            <a:lvl5pPr>
              <a:lnSpc>
                <a:spcPct val="150000"/>
              </a:lnSpc>
              <a:defRPr sz="1600">
                <a:solidFill>
                  <a:schemeClr val="tx1">
                    <a:lumMod val="75000"/>
                    <a:lumOff val="25000"/>
                  </a:schemeClr>
                </a:solidFill>
              </a:defRPr>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5" name="日期占位符 4"/>
          <p:cNvSpPr>
            <a:spLocks noGrp="1"/>
          </p:cNvSpPr>
          <p:nvPr>
            <p:ph type="dt" sz="half" idx="10"/>
          </p:nvPr>
        </p:nvSpPr>
        <p:spPr/>
        <p:txBody>
          <a:bodyPr/>
          <a:lstStyle/>
          <a:p>
            <a:fld id="{760FBDFE-C587-4B4C-A407-44438C67B59E}"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endParaRPr lang="zh-CN" altLang="en-US"/>
          </a:p>
        </p:txBody>
      </p:sp>
      <p:sp>
        <p:nvSpPr>
          <p:cNvPr id="3" name="文本占位符 2"/>
          <p:cNvSpPr>
            <a:spLocks noGrp="1"/>
          </p:cNvSpPr>
          <p:nvPr>
            <p:ph type="body" idx="1"/>
          </p:nvPr>
        </p:nvSpPr>
        <p:spPr>
          <a:xfrm>
            <a:off x="839788" y="1744961"/>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dirty="0"/>
              <a:t>单击此处编辑母版文本样式</a:t>
            </a:r>
            <a:endParaRPr lang="zh-CN" altLang="en-US" dirty="0"/>
          </a:p>
        </p:txBody>
      </p:sp>
      <p:sp>
        <p:nvSpPr>
          <p:cNvPr id="4" name="内容占位符 3"/>
          <p:cNvSpPr>
            <a:spLocks noGrp="1"/>
          </p:cNvSpPr>
          <p:nvPr>
            <p:ph sz="half" idx="2"/>
          </p:nvPr>
        </p:nvSpPr>
        <p:spPr>
          <a:xfrm>
            <a:off x="839788" y="2615609"/>
            <a:ext cx="5157787" cy="3574054"/>
          </a:xfrm>
        </p:spPr>
        <p:txBody>
          <a:body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5" name="文本占位符 4"/>
          <p:cNvSpPr>
            <a:spLocks noGrp="1"/>
          </p:cNvSpPr>
          <p:nvPr>
            <p:ph type="body" sz="quarter" idx="3"/>
          </p:nvPr>
        </p:nvSpPr>
        <p:spPr>
          <a:xfrm>
            <a:off x="6172200" y="1744961"/>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dirty="0"/>
              <a:t>单击此处编辑母版文本样式</a:t>
            </a:r>
            <a:endParaRPr lang="zh-CN" altLang="en-US" dirty="0"/>
          </a:p>
        </p:txBody>
      </p:sp>
      <p:sp>
        <p:nvSpPr>
          <p:cNvPr id="6" name="内容占位符 5"/>
          <p:cNvSpPr>
            <a:spLocks noGrp="1"/>
          </p:cNvSpPr>
          <p:nvPr>
            <p:ph sz="quarter" idx="4"/>
          </p:nvPr>
        </p:nvSpPr>
        <p:spPr>
          <a:xfrm>
            <a:off x="6172200" y="2615609"/>
            <a:ext cx="5183188" cy="3574054"/>
          </a:xfrm>
        </p:spPr>
        <p:txBody>
          <a:body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7" name="日期占位符 6"/>
          <p:cNvSpPr>
            <a:spLocks noGrp="1"/>
          </p:cNvSpPr>
          <p:nvPr>
            <p:ph type="dt" sz="half" idx="10"/>
          </p:nvPr>
        </p:nvSpPr>
        <p:spPr/>
        <p:txBody>
          <a:bodyPr/>
          <a:lstStyle/>
          <a:p>
            <a:fld id="{760FBDFE-C587-4B4C-A407-44438C67B59E}" type="datetimeFigureOut">
              <a:rPr lang="zh-CN" altLang="en-US" smtClean="0"/>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a:xfrm>
            <a:off x="838200" y="2766219"/>
            <a:ext cx="10515600" cy="1325563"/>
          </a:xfrm>
        </p:spPr>
        <p:txBody>
          <a:bodyPr>
            <a:normAutofit/>
          </a:bodyPr>
          <a:lstStyle>
            <a:lvl1pPr algn="ctr">
              <a:defRPr sz="4800" b="0">
                <a:effectLst>
                  <a:outerShdw blurRad="38100" dist="38100" dir="2700000" algn="tl">
                    <a:srgbClr val="000000">
                      <a:alpha val="43137"/>
                    </a:srgbClr>
                  </a:outerShdw>
                </a:effectLst>
              </a:defRPr>
            </a:lvl1pPr>
          </a:lstStyle>
          <a:p>
            <a:r>
              <a:rPr lang="zh-CN" altLang="en-US" dirty="0"/>
              <a:t>单击此处编辑母版标题样式</a:t>
            </a:r>
            <a:endParaRPr lang="zh-CN" altLang="en-US" dirty="0"/>
          </a:p>
        </p:txBody>
      </p:sp>
      <p:sp>
        <p:nvSpPr>
          <p:cNvPr id="3" name="日期占位符 2"/>
          <p:cNvSpPr>
            <a:spLocks noGrp="1"/>
          </p:cNvSpPr>
          <p:nvPr>
            <p:ph type="dt" sz="half" idx="10"/>
          </p:nvPr>
        </p:nvSpPr>
        <p:spPr/>
        <p:txBody>
          <a:body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760FBDFE-C587-4B4C-A407-44438C67B59E}"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hasCustomPrompt="1"/>
          </p:nvPr>
        </p:nvSpPr>
        <p:spPr>
          <a:xfrm>
            <a:off x="646747" y="127000"/>
            <a:ext cx="4165200" cy="1600200"/>
          </a:xfrm>
        </p:spPr>
        <p:txBody>
          <a:bodyPr anchor="ctr" anchorCtr="0">
            <a:normAutofit/>
          </a:bodyPr>
          <a:lstStyle>
            <a:lvl1pPr>
              <a:defRPr sz="2400" b="1">
                <a:effectLst>
                  <a:outerShdw blurRad="38100" dist="38100" dir="2700000" algn="tl">
                    <a:srgbClr val="000000">
                      <a:alpha val="43137"/>
                    </a:srgbClr>
                  </a:outerShdw>
                </a:effectLst>
              </a:defRPr>
            </a:lvl1pPr>
          </a:lstStyle>
          <a:p>
            <a:r>
              <a:rPr lang="zh-CN" altLang="en-US" dirty="0"/>
              <a:t>单击此处编辑标题</a:t>
            </a:r>
            <a:endParaRPr lang="zh-CN" altLang="en-US" dirty="0"/>
          </a:p>
        </p:txBody>
      </p:sp>
      <p:sp>
        <p:nvSpPr>
          <p:cNvPr id="3" name="图片占位符 2"/>
          <p:cNvSpPr>
            <a:spLocks noGrp="1" noChangeAspect="1"/>
          </p:cNvSpPr>
          <p:nvPr>
            <p:ph type="pic" idx="1"/>
          </p:nvPr>
        </p:nvSpPr>
        <p:spPr>
          <a:xfrm>
            <a:off x="5184000" y="766354"/>
            <a:ext cx="5817375" cy="5094446"/>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dirty="0"/>
          </a:p>
        </p:txBody>
      </p:sp>
      <p:sp>
        <p:nvSpPr>
          <p:cNvPr id="4" name="文本占位符 3"/>
          <p:cNvSpPr>
            <a:spLocks noGrp="1"/>
          </p:cNvSpPr>
          <p:nvPr>
            <p:ph type="body" sz="half" idx="2"/>
          </p:nvPr>
        </p:nvSpPr>
        <p:spPr>
          <a:xfrm>
            <a:off x="651827" y="2057400"/>
            <a:ext cx="4165200" cy="3811588"/>
          </a:xfrm>
        </p:spPr>
        <p:txBody>
          <a:bodyPr>
            <a:normAutofit/>
          </a:bodyPr>
          <a:lstStyle>
            <a:lvl1pPr marL="0" indent="0">
              <a:lnSpc>
                <a:spcPct val="150000"/>
              </a:lnSpc>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dirty="0"/>
              <a:t>单击此处编辑母版文本样式</a:t>
            </a:r>
            <a:endParaRPr lang="zh-CN" altLang="en-US" dirty="0"/>
          </a:p>
        </p:txBody>
      </p:sp>
      <p:sp>
        <p:nvSpPr>
          <p:cNvPr id="5" name="日期占位符 4"/>
          <p:cNvSpPr>
            <a:spLocks noGrp="1"/>
          </p:cNvSpPr>
          <p:nvPr>
            <p:ph type="dt" sz="half" idx="10"/>
          </p:nvPr>
        </p:nvSpPr>
        <p:spPr/>
        <p:txBody>
          <a:bodyPr/>
          <a:lstStyle/>
          <a:p>
            <a:fld id="{9EFD9D74-47D9-4702-A33C-335B63B48DBF}" type="datetimeFigureOut">
              <a:rPr lang="zh-CN" altLang="en-US" smtClean="0"/>
            </a:fld>
            <a:endParaRPr lang="zh-CN" altLang="en-US" dirty="0"/>
          </a:p>
        </p:txBody>
      </p:sp>
      <p:sp>
        <p:nvSpPr>
          <p:cNvPr id="6" name="页脚占位符 5"/>
          <p:cNvSpPr>
            <a:spLocks noGrp="1"/>
          </p:cNvSpPr>
          <p:nvPr>
            <p:ph type="ftr" sz="quarter" idx="11"/>
          </p:nvPr>
        </p:nvSpPr>
        <p:spPr/>
        <p:txBody>
          <a:bodyPr/>
          <a:lstStyle/>
          <a:p>
            <a:endParaRPr lang="zh-CN" altLang="en-US" dirty="0"/>
          </a:p>
        </p:txBody>
      </p:sp>
      <p:sp>
        <p:nvSpPr>
          <p:cNvPr id="7" name="灯片编号占位符 6"/>
          <p:cNvSpPr>
            <a:spLocks noGrp="1"/>
          </p:cNvSpPr>
          <p:nvPr>
            <p:ph type="sldNum" sz="quarter" idx="12"/>
          </p:nvPr>
        </p:nvSpPr>
        <p:spPr/>
        <p:txBody>
          <a:bodyPr/>
          <a:lstStyle/>
          <a:p>
            <a:fld id="{FABC47A4-756D-490B-A52F-7D9E2C9FC05F}" type="slidenum">
              <a:rPr lang="zh-CN" altLang="en-US" smtClean="0"/>
            </a:fld>
            <a:endParaRPr lang="zh-CN" altLang="en-US"/>
          </a:p>
        </p:txBody>
      </p:sp>
      <p:cxnSp>
        <p:nvCxnSpPr>
          <p:cNvPr id="8" name="直接连接符 7" hidden="1"/>
          <p:cNvCxnSpPr/>
          <p:nvPr userDrawn="1"/>
        </p:nvCxnSpPr>
        <p:spPr>
          <a:xfrm>
            <a:off x="742950" y="434340"/>
            <a:ext cx="0" cy="1391285"/>
          </a:xfrm>
          <a:prstGeom prst="line">
            <a:avLst/>
          </a:prstGeom>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838200" y="197485"/>
            <a:ext cx="10515600" cy="1325563"/>
          </a:xfrm>
        </p:spPr>
        <p:txBody>
          <a:bodyPr anchor="b" anchorCtr="0"/>
          <a:lstStyle/>
          <a:p>
            <a:r>
              <a:rPr lang="zh-CN" altLang="en-US" smtClean="0"/>
              <a:t>单击此处编辑母版标题样式</a:t>
            </a:r>
            <a:endParaRPr lang="zh-CN" altLang="en-US"/>
          </a:p>
        </p:txBody>
      </p:sp>
      <p:sp>
        <p:nvSpPr>
          <p:cNvPr id="3" name="内容占位符 2"/>
          <p:cNvSpPr>
            <a:spLocks noGrp="1"/>
          </p:cNvSpPr>
          <p:nvPr>
            <p:ph idx="1"/>
          </p:nvPr>
        </p:nvSpPr>
        <p:spPr>
          <a:xfrm>
            <a:off x="838200" y="1702435"/>
            <a:ext cx="10515600" cy="4474845"/>
          </a:xfrm>
        </p:spPr>
        <p:txBody>
          <a:bodyPr/>
          <a:lstStyle>
            <a:lvl2pPr>
              <a:defRPr/>
            </a:lvl2p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59D9C70D-B7C8-466D-B87C-22D855EF72C6}"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F9045BA-9AC9-4435-A9A0-D822685BA71C}"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p14:dur="250">
        <p:fade/>
      </p:transition>
    </mc:Choice>
    <mc:Fallback>
      <p:transition>
        <p:fade/>
      </p:transition>
    </mc:Fallback>
  </mc:AlternateContent>
</p:sldLayout>
</file>

<file path=ppt/slideLayouts/slideLayout20.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9824484" y="365125"/>
            <a:ext cx="1529316" cy="5811838"/>
          </a:xfrm>
        </p:spPr>
        <p:txBody>
          <a:bodyPr vert="eaVert">
            <a:normAutofit/>
          </a:bodyPr>
          <a:lstStyle>
            <a:lvl1pPr>
              <a:defRPr sz="3600"/>
            </a:lvl1pPr>
          </a:lstStyle>
          <a:p>
            <a:r>
              <a:rPr lang="zh-CN" altLang="en-US"/>
              <a:t>单击此处编辑母版标题样式</a:t>
            </a:r>
            <a:endParaRPr lang="zh-CN" altLang="en-US"/>
          </a:p>
        </p:txBody>
      </p:sp>
      <p:sp>
        <p:nvSpPr>
          <p:cNvPr id="3" name="竖排文字占位符 2"/>
          <p:cNvSpPr>
            <a:spLocks noGrp="1"/>
          </p:cNvSpPr>
          <p:nvPr>
            <p:ph type="body" orient="vert" idx="1"/>
          </p:nvPr>
        </p:nvSpPr>
        <p:spPr>
          <a:xfrm>
            <a:off x="838200" y="365125"/>
            <a:ext cx="8879958" cy="5811838"/>
          </a:xfrm>
        </p:spPr>
        <p:txBody>
          <a:bodyPr vert="eaVert"/>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4" name="日期占位符 3"/>
          <p:cNvSpPr>
            <a:spLocks noGrp="1"/>
          </p:cNvSpPr>
          <p:nvPr>
            <p:ph type="dt" sz="half" idx="10"/>
          </p:nvPr>
        </p:nvSpPr>
        <p:spPr/>
        <p:txBody>
          <a:bodyPr/>
          <a:lstStyle/>
          <a:p>
            <a:fld id="{760FBDFE-C587-4B4C-A407-44438C67B59E}"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内容">
    <p:spTree>
      <p:nvGrpSpPr>
        <p:cNvPr id="1" name=""/>
        <p:cNvGrpSpPr/>
        <p:nvPr/>
      </p:nvGrpSpPr>
      <p:grpSpPr>
        <a:xfrm>
          <a:off x="0" y="0"/>
          <a:ext cx="0" cy="0"/>
          <a:chOff x="0" y="0"/>
          <a:chExt cx="0" cy="0"/>
        </a:xfrm>
      </p:grpSpPr>
      <p:sp>
        <p:nvSpPr>
          <p:cNvPr id="3" name="日期占位符 2"/>
          <p:cNvSpPr>
            <a:spLocks noGrp="1"/>
          </p:cNvSpPr>
          <p:nvPr>
            <p:ph type="dt" sz="half" idx="10"/>
          </p:nvPr>
        </p:nvSpPr>
        <p:spPr/>
        <p:txBody>
          <a:body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49AE70B2-8BF9-45C0-BB95-33D1B9D3A854}" type="slidenum">
              <a:rPr lang="zh-CN" altLang="en-US" smtClean="0"/>
            </a:fld>
            <a:endParaRPr lang="zh-CN" altLang="en-US"/>
          </a:p>
        </p:txBody>
      </p:sp>
      <p:sp>
        <p:nvSpPr>
          <p:cNvPr id="7" name="内容占位符 6"/>
          <p:cNvSpPr>
            <a:spLocks noGrp="1"/>
          </p:cNvSpPr>
          <p:nvPr>
            <p:ph sz="quarter" idx="13"/>
          </p:nvPr>
        </p:nvSpPr>
        <p:spPr>
          <a:xfrm>
            <a:off x="838200" y="551543"/>
            <a:ext cx="10515600" cy="5558971"/>
          </a:xfrm>
        </p:spPr>
        <p:txBody>
          <a:body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8200" y="2959100"/>
            <a:ext cx="10515600" cy="2781300"/>
          </a:xfrm>
        </p:spPr>
        <p:txBody>
          <a:bodyPr anchor="t" anchorCtr="0"/>
          <a:lstStyle>
            <a:lvl1pPr>
              <a:defRPr sz="4800"/>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8200" y="1722120"/>
            <a:ext cx="10515600" cy="1102995"/>
          </a:xfrm>
        </p:spPr>
        <p:txBody>
          <a:bodyPr lIns="144145" anchor="b" anchorCtr="0"/>
          <a:lstStyle>
            <a:lvl1pPr marL="0" indent="0">
              <a:buNone/>
              <a:defRPr sz="2400">
                <a:solidFill>
                  <a:schemeClr val="tx1">
                    <a:lumMod val="50000"/>
                    <a:lumOff val="50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smtClean="0"/>
              <a:t>单击此处编辑母版文本样式</a:t>
            </a:r>
            <a:endParaRPr lang="zh-CN" altLang="en-US" smtClean="0"/>
          </a:p>
        </p:txBody>
      </p:sp>
      <p:sp>
        <p:nvSpPr>
          <p:cNvPr id="4" name="日期占位符 3"/>
          <p:cNvSpPr>
            <a:spLocks noGrp="1"/>
          </p:cNvSpPr>
          <p:nvPr>
            <p:ph type="dt" sz="half" idx="10"/>
          </p:nvPr>
        </p:nvSpPr>
        <p:spPr/>
        <p:txBody>
          <a:bodyPr/>
          <a:lstStyle/>
          <a:p>
            <a:fld id="{59D9C70D-B7C8-466D-B87C-22D855EF72C6}"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F9045BA-9AC9-4435-A9A0-D822685BA71C}"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p14:dur="250">
        <p:fade/>
      </p:transition>
    </mc:Choice>
    <mc:Fallback>
      <p:transition>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lvl1pPr algn="ctr">
              <a:defRPr/>
            </a:lvl1pPr>
          </a:lstStyle>
          <a:p>
            <a:r>
              <a:rPr lang="zh-CN" altLang="en-US" smtClean="0"/>
              <a:t>单击此处编辑母版标题样式</a:t>
            </a:r>
            <a:endParaRPr lang="zh-CN" altLang="en-US"/>
          </a:p>
        </p:txBody>
      </p:sp>
      <p:sp>
        <p:nvSpPr>
          <p:cNvPr id="3" name="内容占位符 2"/>
          <p:cNvSpPr>
            <a:spLocks noGrp="1"/>
          </p:cNvSpPr>
          <p:nvPr>
            <p:ph sz="half" idx="1"/>
          </p:nvPr>
        </p:nvSpPr>
        <p:spPr>
          <a:xfrm>
            <a:off x="838200" y="1825625"/>
            <a:ext cx="5181600" cy="435133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内容占位符 3"/>
          <p:cNvSpPr>
            <a:spLocks noGrp="1"/>
          </p:cNvSpPr>
          <p:nvPr>
            <p:ph sz="half" idx="2"/>
          </p:nvPr>
        </p:nvSpPr>
        <p:spPr>
          <a:xfrm>
            <a:off x="6172200" y="1825625"/>
            <a:ext cx="5181600" cy="435133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5" name="日期占位符 4"/>
          <p:cNvSpPr>
            <a:spLocks noGrp="1"/>
          </p:cNvSpPr>
          <p:nvPr>
            <p:ph type="dt" sz="half" idx="10"/>
          </p:nvPr>
        </p:nvSpPr>
        <p:spPr/>
        <p:txBody>
          <a:bodyPr/>
          <a:lstStyle/>
          <a:p>
            <a:fld id="{59D9C70D-B7C8-466D-B87C-22D855EF72C6}"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0F9045BA-9AC9-4435-A9A0-D822685BA71C}"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p14:dur="250">
        <p:fade/>
      </p:transition>
    </mc:Choice>
    <mc:Fallback>
      <p:transition>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40105" y="365125"/>
            <a:ext cx="10515600" cy="800100"/>
          </a:xfrm>
        </p:spPr>
        <p:txBody>
          <a:bodyPr anchor="ctr" anchorCtr="0"/>
          <a:lstStyle>
            <a:lvl1pPr algn="ctr">
              <a:defRPr/>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9470" y="1482090"/>
            <a:ext cx="5220970" cy="823595"/>
          </a:xfrm>
        </p:spPr>
        <p:txBody>
          <a:bodyPr anchor="ctr" anchorCtr="0"/>
          <a:lstStyle>
            <a:lvl1pPr marL="0" indent="0">
              <a:buNone/>
              <a:defRPr sz="3200">
                <a:solidFill>
                  <a:srgbClr val="0070C0"/>
                </a:solidFill>
              </a:defRPr>
            </a:lvl1pPr>
            <a:lvl2pPr marL="457200" indent="0">
              <a:buNone/>
              <a:defRPr sz="2400"/>
            </a:lvl2pPr>
            <a:lvl3pPr marL="914400" indent="0">
              <a:buNone/>
              <a:defRPr sz="2000"/>
            </a:lvl3pPr>
            <a:lvl4pPr marL="1371600" indent="0">
              <a:buNone/>
              <a:defRPr sz="1800"/>
            </a:lvl4pPr>
            <a:lvl5pPr marL="1828800" indent="0">
              <a:buNone/>
              <a:defRPr sz="1800"/>
            </a:lvl5pPr>
            <a:lvl6pPr marL="2286000" indent="0">
              <a:buNone/>
              <a:defRPr sz="1800"/>
            </a:lvl6pPr>
            <a:lvl7pPr marL="2743200" indent="0">
              <a:buNone/>
              <a:defRPr sz="1800"/>
            </a:lvl7pPr>
            <a:lvl8pPr marL="3200400" indent="0">
              <a:buNone/>
              <a:defRPr sz="1800"/>
            </a:lvl8pPr>
            <a:lvl9pPr marL="3657600" indent="0">
              <a:buNone/>
              <a:defRPr sz="1800"/>
            </a:lvl9pPr>
          </a:lstStyle>
          <a:p>
            <a:pPr lvl="0"/>
            <a:r>
              <a:rPr lang="zh-CN" altLang="en-US" smtClean="0"/>
              <a:t>单击此处编辑母版文本样式</a:t>
            </a:r>
            <a:endParaRPr lang="zh-CN" altLang="en-US" smtClean="0"/>
          </a:p>
        </p:txBody>
      </p:sp>
      <p:sp>
        <p:nvSpPr>
          <p:cNvPr id="4" name="内容占位符 3"/>
          <p:cNvSpPr>
            <a:spLocks noGrp="1"/>
          </p:cNvSpPr>
          <p:nvPr>
            <p:ph sz="half" idx="2"/>
          </p:nvPr>
        </p:nvSpPr>
        <p:spPr>
          <a:xfrm>
            <a:off x="838200" y="2368550"/>
            <a:ext cx="5222240" cy="3820795"/>
          </a:xfrm>
        </p:spPr>
        <p:txBody>
          <a:bodyPr/>
          <a:lstStyle>
            <a:lvl1pPr>
              <a:defRPr sz="2800"/>
            </a:lvl1p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5" name="文本占位符 4"/>
          <p:cNvSpPr>
            <a:spLocks noGrp="1"/>
          </p:cNvSpPr>
          <p:nvPr>
            <p:ph type="body" sz="quarter" idx="3"/>
          </p:nvPr>
        </p:nvSpPr>
        <p:spPr>
          <a:xfrm>
            <a:off x="6256655" y="1482090"/>
            <a:ext cx="5097145" cy="823595"/>
          </a:xfrm>
        </p:spPr>
        <p:txBody>
          <a:bodyPr anchor="ctr" anchorCtr="0"/>
          <a:lstStyle>
            <a:lvl1pPr marL="0" indent="0">
              <a:buNone/>
              <a:defRPr sz="3200">
                <a:solidFill>
                  <a:srgbClr val="0070C0"/>
                </a:solidFill>
              </a:defRPr>
            </a:lvl1pPr>
            <a:lvl2pPr marL="457200" indent="0">
              <a:buNone/>
              <a:defRPr sz="2400"/>
            </a:lvl2pPr>
            <a:lvl3pPr marL="914400" indent="0">
              <a:buNone/>
              <a:defRPr sz="2000"/>
            </a:lvl3pPr>
            <a:lvl4pPr marL="1371600" indent="0">
              <a:buNone/>
              <a:defRPr sz="1800"/>
            </a:lvl4pPr>
            <a:lvl5pPr marL="1828800" indent="0">
              <a:buNone/>
              <a:defRPr sz="1800"/>
            </a:lvl5pPr>
            <a:lvl6pPr marL="2286000" indent="0">
              <a:buNone/>
              <a:defRPr sz="1800"/>
            </a:lvl6pPr>
            <a:lvl7pPr marL="2743200" indent="0">
              <a:buNone/>
              <a:defRPr sz="1800"/>
            </a:lvl7pPr>
            <a:lvl8pPr marL="3200400" indent="0">
              <a:buNone/>
              <a:defRPr sz="1800"/>
            </a:lvl8pPr>
            <a:lvl9pPr marL="3657600" indent="0">
              <a:buNone/>
              <a:defRPr sz="1800"/>
            </a:lvl9pPr>
          </a:lstStyle>
          <a:p>
            <a:pPr lvl="0"/>
            <a:r>
              <a:rPr lang="zh-CN" altLang="en-US" smtClean="0"/>
              <a:t>单击此处编辑母版文本样式</a:t>
            </a:r>
            <a:endParaRPr lang="zh-CN" altLang="en-US" smtClean="0"/>
          </a:p>
        </p:txBody>
      </p:sp>
      <p:sp>
        <p:nvSpPr>
          <p:cNvPr id="6" name="内容占位符 5"/>
          <p:cNvSpPr>
            <a:spLocks noGrp="1"/>
          </p:cNvSpPr>
          <p:nvPr>
            <p:ph sz="quarter" idx="4"/>
          </p:nvPr>
        </p:nvSpPr>
        <p:spPr>
          <a:xfrm>
            <a:off x="6256655" y="2368550"/>
            <a:ext cx="5097145" cy="3820795"/>
          </a:xfrm>
        </p:spPr>
        <p:txBody>
          <a:bodyPr/>
          <a:lstStyle>
            <a:lvl1pPr>
              <a:defRPr sz="2800"/>
            </a:lvl1p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7" name="日期占位符 6"/>
          <p:cNvSpPr>
            <a:spLocks noGrp="1"/>
          </p:cNvSpPr>
          <p:nvPr>
            <p:ph type="dt" sz="half" idx="10"/>
          </p:nvPr>
        </p:nvSpPr>
        <p:spPr/>
        <p:txBody>
          <a:bodyPr/>
          <a:lstStyle/>
          <a:p>
            <a:fld id="{59D9C70D-B7C8-466D-B87C-22D855EF72C6}" type="datetimeFigureOut">
              <a:rPr lang="zh-CN" altLang="en-US" smtClean="0"/>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0F9045BA-9AC9-4435-A9A0-D822685BA71C}"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p14:dur="250">
        <p:fade/>
      </p:transition>
    </mc:Choice>
    <mc:Fallback>
      <p:transition>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obj" preserve="1">
  <p:cSld name="3_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838200" y="197485"/>
            <a:ext cx="10515600" cy="1325563"/>
          </a:xfrm>
        </p:spPr>
        <p:txBody>
          <a:bodyPr anchor="b" anchorCtr="0"/>
          <a:lstStyle/>
          <a:p>
            <a:r>
              <a:rPr lang="zh-CN" altLang="en-US" smtClean="0"/>
              <a:t>单击此处编辑母版标题样式</a:t>
            </a:r>
            <a:endParaRPr lang="zh-CN" altLang="en-US"/>
          </a:p>
        </p:txBody>
      </p:sp>
      <p:sp>
        <p:nvSpPr>
          <p:cNvPr id="4" name="日期占位符 3"/>
          <p:cNvSpPr>
            <a:spLocks noGrp="1"/>
          </p:cNvSpPr>
          <p:nvPr>
            <p:ph type="dt" sz="half" idx="10"/>
          </p:nvPr>
        </p:nvSpPr>
        <p:spPr/>
        <p:txBody>
          <a:bodyPr/>
          <a:lstStyle/>
          <a:p>
            <a:fld id="{59D9C70D-B7C8-466D-B87C-22D855EF72C6}"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F9045BA-9AC9-4435-A9A0-D822685BA71C}"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p14:dur="250">
        <p:fade/>
      </p:transition>
    </mc:Choice>
    <mc:Fallback>
      <p:transition>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picTx" preserve="1">
  <p:cSld name="图片 + 文本">
    <p:spTree>
      <p:nvGrpSpPr>
        <p:cNvPr id="1" name=""/>
        <p:cNvGrpSpPr/>
        <p:nvPr/>
      </p:nvGrpSpPr>
      <p:grpSpPr>
        <a:xfrm>
          <a:off x="0" y="0"/>
          <a:ext cx="0" cy="0"/>
          <a:chOff x="0" y="0"/>
          <a:chExt cx="0" cy="0"/>
        </a:xfrm>
      </p:grpSpPr>
      <p:sp>
        <p:nvSpPr>
          <p:cNvPr id="3" name="图片占位符 2"/>
          <p:cNvSpPr>
            <a:spLocks noGrp="1"/>
          </p:cNvSpPr>
          <p:nvPr>
            <p:ph type="pic" idx="1"/>
          </p:nvPr>
        </p:nvSpPr>
        <p:spPr>
          <a:xfrm>
            <a:off x="-12700" y="-1905"/>
            <a:ext cx="7017385" cy="6861810"/>
          </a:xfrm>
          <a:noFill/>
        </p:spPr>
        <p:txBody>
          <a:bodyPr lIns="252095" tIns="144145"/>
          <a:lstStyle>
            <a:lvl1pPr marL="0" indent="0" algn="ctr">
              <a:buNone/>
              <a:defRPr sz="1800">
                <a:solidFill>
                  <a:schemeClr val="tx1">
                    <a:lumMod val="50000"/>
                    <a:lumOff val="50000"/>
                  </a:schemeClr>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2" name="标题 1"/>
          <p:cNvSpPr>
            <a:spLocks noGrp="1"/>
          </p:cNvSpPr>
          <p:nvPr>
            <p:ph type="title"/>
          </p:nvPr>
        </p:nvSpPr>
        <p:spPr>
          <a:xfrm>
            <a:off x="7350125" y="457200"/>
            <a:ext cx="4392295" cy="1055370"/>
          </a:xfrm>
        </p:spPr>
        <p:txBody>
          <a:bodyPr anchor="b" anchorCtr="0"/>
          <a:lstStyle>
            <a:lvl1pPr>
              <a:defRPr sz="3200"/>
            </a:lvl1pPr>
          </a:lstStyle>
          <a:p>
            <a:r>
              <a:rPr lang="zh-CN" altLang="en-US" smtClean="0"/>
              <a:t>单击此处编辑母版标题样式</a:t>
            </a:r>
            <a:endParaRPr lang="zh-CN" altLang="en-US"/>
          </a:p>
        </p:txBody>
      </p:sp>
      <p:sp>
        <p:nvSpPr>
          <p:cNvPr id="4" name="文本占位符 3"/>
          <p:cNvSpPr>
            <a:spLocks noGrp="1"/>
          </p:cNvSpPr>
          <p:nvPr>
            <p:ph type="body" sz="half" idx="2"/>
          </p:nvPr>
        </p:nvSpPr>
        <p:spPr>
          <a:xfrm>
            <a:off x="7349490" y="1694180"/>
            <a:ext cx="4393565" cy="4480560"/>
          </a:xfrm>
        </p:spPr>
        <p:txBody>
          <a:bodyPr/>
          <a:lstStyle>
            <a:lvl1pPr marL="0" indent="0">
              <a:buNone/>
              <a:defRPr sz="2800">
                <a:solidFill>
                  <a:schemeClr val="tx1"/>
                </a:solidFill>
              </a:defRPr>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zh-CN" altLang="en-US" smtClean="0"/>
              <a:t>单击此处编辑母版文本样式</a:t>
            </a:r>
            <a:endParaRPr lang="zh-CN" altLang="en-US" smtClean="0"/>
          </a:p>
        </p:txBody>
      </p:sp>
      <p:sp>
        <p:nvSpPr>
          <p:cNvPr id="5" name="日期占位符 4"/>
          <p:cNvSpPr>
            <a:spLocks noGrp="1"/>
          </p:cNvSpPr>
          <p:nvPr>
            <p:ph type="dt" sz="half" idx="10"/>
          </p:nvPr>
        </p:nvSpPr>
        <p:spPr/>
        <p:txBody>
          <a:bodyPr/>
          <a:lstStyle/>
          <a:p>
            <a:fld id="{59D9C70D-B7C8-466D-B87C-22D855EF72C6}"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0F9045BA-9AC9-4435-A9A0-D822685BA71C}"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p14:dur="250">
        <p:fade/>
      </p:transition>
    </mc:Choice>
    <mc:Fallback>
      <p:transition>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picTx" preserve="1">
  <p:cSld name="文本 + 图片">
    <p:spTree>
      <p:nvGrpSpPr>
        <p:cNvPr id="1" name=""/>
        <p:cNvGrpSpPr/>
        <p:nvPr/>
      </p:nvGrpSpPr>
      <p:grpSpPr>
        <a:xfrm>
          <a:off x="0" y="0"/>
          <a:ext cx="0" cy="0"/>
          <a:chOff x="0" y="0"/>
          <a:chExt cx="0" cy="0"/>
        </a:xfrm>
      </p:grpSpPr>
      <p:sp>
        <p:nvSpPr>
          <p:cNvPr id="3" name="图片占位符 2"/>
          <p:cNvSpPr>
            <a:spLocks noGrp="1"/>
          </p:cNvSpPr>
          <p:nvPr>
            <p:ph type="pic" idx="1"/>
          </p:nvPr>
        </p:nvSpPr>
        <p:spPr>
          <a:xfrm>
            <a:off x="5183505" y="-7620"/>
            <a:ext cx="7017385" cy="6861810"/>
          </a:xfrm>
          <a:noFill/>
        </p:spPr>
        <p:txBody>
          <a:bodyPr lIns="252095" tIns="144145"/>
          <a:lstStyle>
            <a:lvl1pPr marL="0" indent="0" algn="ctr">
              <a:buNone/>
              <a:defRPr sz="1800">
                <a:solidFill>
                  <a:schemeClr val="tx1">
                    <a:lumMod val="50000"/>
                    <a:lumOff val="50000"/>
                  </a:schemeClr>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2" name="标题 1"/>
          <p:cNvSpPr>
            <a:spLocks noGrp="1"/>
          </p:cNvSpPr>
          <p:nvPr>
            <p:ph type="title"/>
          </p:nvPr>
        </p:nvSpPr>
        <p:spPr>
          <a:xfrm>
            <a:off x="409575" y="457200"/>
            <a:ext cx="4279900" cy="1055370"/>
          </a:xfrm>
        </p:spPr>
        <p:txBody>
          <a:bodyPr anchor="t" anchorCtr="0"/>
          <a:lstStyle>
            <a:lvl1pPr>
              <a:defRPr sz="3200"/>
            </a:lvl1pPr>
          </a:lstStyle>
          <a:p>
            <a:r>
              <a:rPr lang="zh-CN" altLang="en-US" smtClean="0"/>
              <a:t>单击此处编辑母版标题样式</a:t>
            </a:r>
            <a:endParaRPr lang="zh-CN" altLang="en-US"/>
          </a:p>
        </p:txBody>
      </p:sp>
      <p:sp>
        <p:nvSpPr>
          <p:cNvPr id="4" name="文本占位符 3"/>
          <p:cNvSpPr>
            <a:spLocks noGrp="1"/>
          </p:cNvSpPr>
          <p:nvPr>
            <p:ph type="body" sz="half" idx="2"/>
          </p:nvPr>
        </p:nvSpPr>
        <p:spPr>
          <a:xfrm>
            <a:off x="409575" y="1694180"/>
            <a:ext cx="4280535" cy="4480560"/>
          </a:xfrm>
        </p:spPr>
        <p:txBody>
          <a:bodyPr/>
          <a:lstStyle>
            <a:lvl1pPr marL="0" indent="0">
              <a:buNone/>
              <a:defRPr sz="2800">
                <a:solidFill>
                  <a:schemeClr val="tx1"/>
                </a:solidFill>
              </a:defRPr>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zh-CN" altLang="en-US" smtClean="0"/>
              <a:t>单击此处编辑母版文本样式</a:t>
            </a:r>
            <a:endParaRPr lang="zh-CN" altLang="en-US" smtClean="0"/>
          </a:p>
        </p:txBody>
      </p:sp>
      <p:sp>
        <p:nvSpPr>
          <p:cNvPr id="5" name="日期占位符 4"/>
          <p:cNvSpPr>
            <a:spLocks noGrp="1"/>
          </p:cNvSpPr>
          <p:nvPr>
            <p:ph type="dt" sz="half" idx="10"/>
          </p:nvPr>
        </p:nvSpPr>
        <p:spPr/>
        <p:txBody>
          <a:bodyPr/>
          <a:lstStyle/>
          <a:p>
            <a:fld id="{59D9C70D-B7C8-466D-B87C-22D855EF72C6}"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0F9045BA-9AC9-4435-A9A0-D822685BA71C}"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p14:dur="250">
        <p:fade/>
      </p:transition>
    </mc:Choice>
    <mc:Fallback>
      <p:transition>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obj" preserve="1">
  <p:cSld name="4_标题和内容">
    <p:spTree>
      <p:nvGrpSpPr>
        <p:cNvPr id="1" name=""/>
        <p:cNvGrpSpPr/>
        <p:nvPr/>
      </p:nvGrpSpPr>
      <p:grpSpPr>
        <a:xfrm>
          <a:off x="0" y="0"/>
          <a:ext cx="0" cy="0"/>
          <a:chOff x="0" y="0"/>
          <a:chExt cx="0" cy="0"/>
        </a:xfrm>
      </p:grpSpPr>
      <p:sp>
        <p:nvSpPr>
          <p:cNvPr id="4" name="日期占位符 3"/>
          <p:cNvSpPr>
            <a:spLocks noGrp="1"/>
          </p:cNvSpPr>
          <p:nvPr>
            <p:ph type="dt" sz="half" idx="10"/>
          </p:nvPr>
        </p:nvSpPr>
        <p:spPr/>
        <p:txBody>
          <a:bodyPr/>
          <a:lstStyle/>
          <a:p>
            <a:fld id="{59D9C70D-B7C8-466D-B87C-22D855EF72C6}"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F9045BA-9AC9-4435-A9A0-D822685BA71C}" type="slidenum">
              <a:rPr lang="zh-CN" altLang="en-US" smtClean="0"/>
            </a:fld>
            <a:endParaRPr lang="zh-CN" altLang="en-US"/>
          </a:p>
        </p:txBody>
      </p:sp>
      <p:sp>
        <p:nvSpPr>
          <p:cNvPr id="3" name="竖排标题 1"/>
          <p:cNvSpPr>
            <a:spLocks noGrp="1"/>
          </p:cNvSpPr>
          <p:nvPr>
            <p:ph type="title" orient="vert"/>
          </p:nvPr>
        </p:nvSpPr>
        <p:spPr>
          <a:xfrm>
            <a:off x="8724900" y="365125"/>
            <a:ext cx="2628900" cy="5811838"/>
          </a:xfrm>
        </p:spPr>
        <p:txBody>
          <a:bodyPr vert="eaVert"/>
          <a:p>
            <a:r>
              <a:rPr lang="zh-CN" altLang="en-US" smtClean="0"/>
              <a:t>单击此处编辑母版标题样式</a:t>
            </a:r>
            <a:endParaRPr lang="zh-CN" altLang="en-US"/>
          </a:p>
        </p:txBody>
      </p:sp>
      <p:sp>
        <p:nvSpPr>
          <p:cNvPr id="7" name="竖排文字占位符 2"/>
          <p:cNvSpPr>
            <a:spLocks noGrp="1"/>
          </p:cNvSpPr>
          <p:nvPr>
            <p:ph type="body" orient="vert" idx="1"/>
          </p:nvPr>
        </p:nvSpPr>
        <p:spPr>
          <a:xfrm>
            <a:off x="838200" y="365125"/>
            <a:ext cx="7734300" cy="5811838"/>
          </a:xfrm>
        </p:spPr>
        <p:txBody>
          <a:bodyPr vert="eaVert"/>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Tree>
  </p:cSld>
  <p:clrMapOvr>
    <a:masterClrMapping/>
  </p:clrMapOvr>
  <mc:AlternateContent xmlns:mc="http://schemas.openxmlformats.org/markup-compatibility/2006">
    <mc:Choice xmlns:p14="http://schemas.microsoft.com/office/powerpoint/2010/main" Requires="p14">
      <p:transition p14:dur="250">
        <p:fade/>
      </p:transition>
    </mc:Choice>
    <mc:Fallback>
      <p:transition>
        <p:fade/>
      </p:transition>
    </mc:Fallback>
  </mc:AlternateContent>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2" Type="http://schemas.openxmlformats.org/officeDocument/2006/relationships/theme" Target="../theme/theme1.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9" Type="http://schemas.openxmlformats.org/officeDocument/2006/relationships/slideLayout" Target="../slideLayouts/slideLayout20.xml"/><Relationship Id="rId8" Type="http://schemas.openxmlformats.org/officeDocument/2006/relationships/slideLayout" Target="../slideLayouts/slideLayout19.xml"/><Relationship Id="rId7" Type="http://schemas.openxmlformats.org/officeDocument/2006/relationships/slideLayout" Target="../slideLayouts/slideLayout18.xml"/><Relationship Id="rId6" Type="http://schemas.openxmlformats.org/officeDocument/2006/relationships/slideLayout" Target="../slideLayouts/slideLayout17.xml"/><Relationship Id="rId5" Type="http://schemas.openxmlformats.org/officeDocument/2006/relationships/slideLayout" Target="../slideLayouts/slideLayout16.xml"/><Relationship Id="rId4" Type="http://schemas.openxmlformats.org/officeDocument/2006/relationships/slideLayout" Target="../slideLayouts/slideLayout15.xml"/><Relationship Id="rId3" Type="http://schemas.openxmlformats.org/officeDocument/2006/relationships/slideLayout" Target="../slideLayouts/slideLayout14.xml"/><Relationship Id="rId2" Type="http://schemas.openxmlformats.org/officeDocument/2006/relationships/slideLayout" Target="../slideLayouts/slideLayout13.xml"/><Relationship Id="rId14" Type="http://schemas.openxmlformats.org/officeDocument/2006/relationships/theme" Target="../theme/theme2.xml"/><Relationship Id="rId13" Type="http://schemas.openxmlformats.org/officeDocument/2006/relationships/tags" Target="../tags/tag3.xml"/><Relationship Id="rId12" Type="http://schemas.openxmlformats.org/officeDocument/2006/relationships/tags" Target="../tags/tag2.xml"/><Relationship Id="rId11" Type="http://schemas.openxmlformats.org/officeDocument/2006/relationships/tags" Target="../tags/tag1.xml"/><Relationship Id="rId10" Type="http://schemas.openxmlformats.org/officeDocument/2006/relationships/slideLayout" Target="../slideLayouts/slideLayout21.xml"/><Relationship Id="rId1" Type="http://schemas.openxmlformats.org/officeDocument/2006/relationships/slideLayout" Target="../slideLayouts/slideLayout1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9D9C70D-B7C8-466D-B87C-22D855EF72C6}" type="datetimeFigureOut">
              <a:rPr lang="zh-CN" altLang="en-US" smtClean="0"/>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F9045BA-9AC9-4435-A9A0-D822685BA71C}"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gradFill>
          <a:gsLst>
            <a:gs pos="0">
              <a:schemeClr val="bg1">
                <a:lumMod val="95000"/>
              </a:schemeClr>
            </a:gs>
            <a:gs pos="100000">
              <a:schemeClr val="tx2"/>
            </a:gs>
          </a:gsLst>
          <a:lin ang="5400000" scaled="0"/>
        </a:gradFill>
        <a:effectLst/>
      </p:bgPr>
    </p:bg>
    <p:spTree>
      <p:nvGrpSpPr>
        <p:cNvPr id="1" name=""/>
        <p:cNvGrpSpPr/>
        <p:nvPr/>
      </p:nvGrpSpPr>
      <p:grpSpPr>
        <a:xfrm>
          <a:off x="0" y="0"/>
          <a:ext cx="0" cy="0"/>
          <a:chOff x="0" y="0"/>
          <a:chExt cx="0" cy="0"/>
        </a:xfrm>
      </p:grpSpPr>
      <p:sp>
        <p:nvSpPr>
          <p:cNvPr id="2" name="标题占位符 1"/>
          <p:cNvSpPr>
            <a:spLocks noGrp="1"/>
          </p:cNvSpPr>
          <p:nvPr>
            <p:ph type="title"/>
            <p:custDataLst>
              <p:tags r:id="rId11"/>
            </p:custDataLst>
          </p:nvPr>
        </p:nvSpPr>
        <p:spPr>
          <a:xfrm>
            <a:off x="838200" y="365125"/>
            <a:ext cx="10515600" cy="1325563"/>
          </a:xfrm>
          <a:prstGeom prst="rect">
            <a:avLst/>
          </a:prstGeom>
        </p:spPr>
        <p:txBody>
          <a:bodyPr vert="horz" lIns="91440" tIns="45720" rIns="91440" bIns="45720" rtlCol="0" anchor="ctr">
            <a:normAutofit/>
          </a:bodyPr>
          <a:lstStyle/>
          <a:p>
            <a:r>
              <a:rPr lang="zh-CN" altLang="en-US" dirty="0"/>
              <a:t>单击此处编辑母版标题样式</a:t>
            </a:r>
            <a:endParaRPr lang="zh-CN" altLang="en-US" dirty="0"/>
          </a:p>
        </p:txBody>
      </p:sp>
      <p:sp>
        <p:nvSpPr>
          <p:cNvPr id="3" name="文本占位符 2"/>
          <p:cNvSpPr>
            <a:spLocks noGrp="1"/>
          </p:cNvSpPr>
          <p:nvPr>
            <p:ph type="body" idx="1"/>
            <p:custDataLst>
              <p:tags r:id="rId12"/>
            </p:custDataLst>
          </p:nvPr>
        </p:nvSpPr>
        <p:spPr>
          <a:xfrm>
            <a:off x="838200" y="1825625"/>
            <a:ext cx="10515600" cy="4351338"/>
          </a:xfrm>
          <a:prstGeom prst="rect">
            <a:avLst/>
          </a:prstGeom>
        </p:spPr>
        <p:txBody>
          <a:bodyPr vert="horz" lIns="91440" tIns="45720" rIns="91440" bIns="45720" rtlCol="0">
            <a:normAutofit/>
          </a:body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normAutofit/>
          </a:bodyPr>
          <a:lstStyle>
            <a:lvl1pPr algn="l">
              <a:defRPr sz="1200">
                <a:solidFill>
                  <a:schemeClr val="tx1">
                    <a:tint val="75000"/>
                  </a:schemeClr>
                </a:solidFill>
              </a:defRPr>
            </a:lvl1pPr>
          </a:lstStyle>
          <a:p>
            <a:fld id="{760FBDFE-C587-4B4C-A407-44438C67B59E}" type="datetimeFigureOut">
              <a:rPr lang="zh-CN" altLang="en-US" smtClean="0"/>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normAutofit/>
          </a:bodyP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normAutofit/>
          </a:bodyPr>
          <a:lstStyle>
            <a:lvl1pPr algn="r">
              <a:defRPr sz="1200">
                <a:solidFill>
                  <a:schemeClr val="tx1">
                    <a:tint val="75000"/>
                  </a:schemeClr>
                </a:solidFill>
              </a:defRPr>
            </a:lvl1pPr>
          </a:lstStyle>
          <a:p>
            <a:fld id="{49AE70B2-8BF9-45C0-BB95-33D1B9D3A854}" type="slidenum">
              <a:rPr lang="zh-CN" altLang="en-US" smtClean="0"/>
            </a:fld>
            <a:endParaRPr lang="zh-CN" altLang="en-US"/>
          </a:p>
        </p:txBody>
      </p:sp>
      <p:sp>
        <p:nvSpPr>
          <p:cNvPr id="7" name="KSO_TEMPLATE" hidden="1"/>
          <p:cNvSpPr/>
          <p:nvPr userDrawn="1">
            <p:custDataLst>
              <p:tags r:id="rId13"/>
            </p:custDataLst>
          </p:nvPr>
        </p:nvSpPr>
        <p:spPr>
          <a:xfrm>
            <a:off x="0" y="0"/>
            <a:ext cx="0" cy="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Lst>
  <p:txStyles>
    <p:titleStyle>
      <a:lvl1pPr algn="l" defTabSz="914400" rtl="0" eaLnBrk="1" latinLnBrk="0" hangingPunct="1">
        <a:lnSpc>
          <a:spcPct val="90000"/>
        </a:lnSpc>
        <a:spcBef>
          <a:spcPct val="0"/>
        </a:spcBef>
        <a:buNone/>
        <a:defRPr sz="40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tags" Target="../tags/tag4.xml"/><Relationship Id="rId1" Type="http://schemas.openxmlformats.org/officeDocument/2006/relationships/image" Target="../media/image1.jpeg"/></Relationships>
</file>

<file path=ppt/slides/_rels/slide10.xml.rels><?xml version="1.0" encoding="UTF-8" standalone="yes"?>
<Relationships xmlns="http://schemas.openxmlformats.org/package/2006/relationships"><Relationship Id="rId4" Type="http://schemas.openxmlformats.org/officeDocument/2006/relationships/notesSlide" Target="../notesSlides/notesSlide6.xml"/><Relationship Id="rId3" Type="http://schemas.openxmlformats.org/officeDocument/2006/relationships/slideLayout" Target="../slideLayouts/slideLayout12.xml"/><Relationship Id="rId2" Type="http://schemas.openxmlformats.org/officeDocument/2006/relationships/tags" Target="../tags/tag10.xml"/><Relationship Id="rId1" Type="http://schemas.openxmlformats.org/officeDocument/2006/relationships/image" Target="../media/image1.jpeg"/></Relationships>
</file>

<file path=ppt/slides/_rels/slide11.xml.rels><?xml version="1.0" encoding="UTF-8" standalone="yes"?>
<Relationships xmlns="http://schemas.openxmlformats.org/package/2006/relationships"><Relationship Id="rId5" Type="http://schemas.openxmlformats.org/officeDocument/2006/relationships/notesSlide" Target="../notesSlides/notesSlide7.xml"/><Relationship Id="rId4" Type="http://schemas.openxmlformats.org/officeDocument/2006/relationships/slideLayout" Target="../slideLayouts/slideLayout12.xml"/><Relationship Id="rId3" Type="http://schemas.openxmlformats.org/officeDocument/2006/relationships/tags" Target="../tags/tag11.xml"/><Relationship Id="rId2" Type="http://schemas.openxmlformats.org/officeDocument/2006/relationships/image" Target="../media/image3.png"/><Relationship Id="rId1" Type="http://schemas.openxmlformats.org/officeDocument/2006/relationships/image" Target="../media/image1.jpeg"/></Relationships>
</file>

<file path=ppt/slides/_rels/slide2.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2.jpeg"/></Relationships>
</file>

<file path=ppt/slides/_rels/slide3.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jpeg"/></Relationships>
</file>

<file path=ppt/slides/_rels/slide4.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jpeg"/></Relationships>
</file>

<file path=ppt/slides/_rels/slide5.xml.rels><?xml version="1.0" encoding="UTF-8" standalone="yes"?>
<Relationships xmlns="http://schemas.openxmlformats.org/package/2006/relationships"><Relationship Id="rId4" Type="http://schemas.openxmlformats.org/officeDocument/2006/relationships/notesSlide" Target="../notesSlides/notesSlide1.xml"/><Relationship Id="rId3" Type="http://schemas.openxmlformats.org/officeDocument/2006/relationships/slideLayout" Target="../slideLayouts/slideLayout1.xml"/><Relationship Id="rId2" Type="http://schemas.openxmlformats.org/officeDocument/2006/relationships/tags" Target="../tags/tag5.xml"/><Relationship Id="rId1" Type="http://schemas.openxmlformats.org/officeDocument/2006/relationships/image" Target="../media/image1.jpeg"/></Relationships>
</file>

<file path=ppt/slides/_rels/slide6.xml.rels><?xml version="1.0" encoding="UTF-8" standalone="yes"?>
<Relationships xmlns="http://schemas.openxmlformats.org/package/2006/relationships"><Relationship Id="rId4" Type="http://schemas.openxmlformats.org/officeDocument/2006/relationships/notesSlide" Target="../notesSlides/notesSlide2.xml"/><Relationship Id="rId3" Type="http://schemas.openxmlformats.org/officeDocument/2006/relationships/slideLayout" Target="../slideLayouts/slideLayout12.xml"/><Relationship Id="rId2" Type="http://schemas.openxmlformats.org/officeDocument/2006/relationships/tags" Target="../tags/tag6.xml"/><Relationship Id="rId1" Type="http://schemas.openxmlformats.org/officeDocument/2006/relationships/image" Target="../media/image2.jpeg"/></Relationships>
</file>

<file path=ppt/slides/_rels/slide7.xml.rels><?xml version="1.0" encoding="UTF-8" standalone="yes"?>
<Relationships xmlns="http://schemas.openxmlformats.org/package/2006/relationships"><Relationship Id="rId4" Type="http://schemas.openxmlformats.org/officeDocument/2006/relationships/notesSlide" Target="../notesSlides/notesSlide3.xml"/><Relationship Id="rId3" Type="http://schemas.openxmlformats.org/officeDocument/2006/relationships/slideLayout" Target="../slideLayouts/slideLayout12.xml"/><Relationship Id="rId2" Type="http://schemas.openxmlformats.org/officeDocument/2006/relationships/tags" Target="../tags/tag7.xml"/><Relationship Id="rId1" Type="http://schemas.openxmlformats.org/officeDocument/2006/relationships/image" Target="../media/image1.jpeg"/></Relationships>
</file>

<file path=ppt/slides/_rels/slide8.xml.rels><?xml version="1.0" encoding="UTF-8" standalone="yes"?>
<Relationships xmlns="http://schemas.openxmlformats.org/package/2006/relationships"><Relationship Id="rId4" Type="http://schemas.openxmlformats.org/officeDocument/2006/relationships/notesSlide" Target="../notesSlides/notesSlide4.xml"/><Relationship Id="rId3" Type="http://schemas.openxmlformats.org/officeDocument/2006/relationships/slideLayout" Target="../slideLayouts/slideLayout12.xml"/><Relationship Id="rId2" Type="http://schemas.openxmlformats.org/officeDocument/2006/relationships/tags" Target="../tags/tag8.xml"/><Relationship Id="rId1" Type="http://schemas.openxmlformats.org/officeDocument/2006/relationships/image" Target="../media/image2.jpeg"/></Relationships>
</file>

<file path=ppt/slides/_rels/slide9.xml.rels><?xml version="1.0" encoding="UTF-8" standalone="yes"?>
<Relationships xmlns="http://schemas.openxmlformats.org/package/2006/relationships"><Relationship Id="rId4" Type="http://schemas.openxmlformats.org/officeDocument/2006/relationships/notesSlide" Target="../notesSlides/notesSlide5.xml"/><Relationship Id="rId3" Type="http://schemas.openxmlformats.org/officeDocument/2006/relationships/slideLayout" Target="../slideLayouts/slideLayout12.xml"/><Relationship Id="rId2" Type="http://schemas.openxmlformats.org/officeDocument/2006/relationships/tags" Target="../tags/tag9.xml"/><Relationship Id="rId1" Type="http://schemas.openxmlformats.org/officeDocument/2006/relationships/image" Target="../media/image2.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4" name="图片 3" descr="1983921f0bc46ab4209db4a04dd76a1b"/>
          <p:cNvPicPr>
            <a:picLocks noChangeAspect="1"/>
          </p:cNvPicPr>
          <p:nvPr/>
        </p:nvPicPr>
        <p:blipFill>
          <a:blip r:embed="rId1"/>
          <a:stretch>
            <a:fillRect/>
          </a:stretch>
        </p:blipFill>
        <p:spPr>
          <a:xfrm>
            <a:off x="-31115" y="-8890"/>
            <a:ext cx="12254230" cy="6876415"/>
          </a:xfrm>
          <a:prstGeom prst="rect">
            <a:avLst/>
          </a:prstGeom>
        </p:spPr>
      </p:pic>
      <p:sp>
        <p:nvSpPr>
          <p:cNvPr id="7" name="文本框 6"/>
          <p:cNvSpPr txBox="1"/>
          <p:nvPr/>
        </p:nvSpPr>
        <p:spPr>
          <a:xfrm>
            <a:off x="1279525" y="1370330"/>
            <a:ext cx="1013460" cy="2546350"/>
          </a:xfrm>
          <a:prstGeom prst="rect">
            <a:avLst/>
          </a:prstGeom>
          <a:noFill/>
        </p:spPr>
        <p:txBody>
          <a:bodyPr vert="eaVert" wrap="square" rtlCol="0">
            <a:spAutoFit/>
          </a:bodyPr>
          <a:p>
            <a:pPr algn="dist"/>
            <a:r>
              <a:rPr lang="zh-CN" altLang="en-US" sz="5400">
                <a:solidFill>
                  <a:schemeClr val="bg1"/>
                </a:solidFill>
                <a:effectLst/>
                <a:latin typeface="蜜桃汽水" panose="02010600010101010101" charset="-122"/>
                <a:ea typeface="蜜桃汽水" panose="02010600010101010101" charset="-122"/>
              </a:rPr>
              <a:t>治愈系</a:t>
            </a:r>
            <a:endParaRPr lang="zh-CN" altLang="en-US" sz="5400">
              <a:solidFill>
                <a:schemeClr val="bg1"/>
              </a:solidFill>
              <a:effectLst/>
              <a:latin typeface="蜜桃汽水" panose="02010600010101010101" charset="-122"/>
              <a:ea typeface="蜜桃汽水" panose="02010600010101010101" charset="-122"/>
            </a:endParaRPr>
          </a:p>
        </p:txBody>
      </p:sp>
      <p:sp>
        <p:nvSpPr>
          <p:cNvPr id="9" name="文本框 8"/>
          <p:cNvSpPr txBox="1"/>
          <p:nvPr/>
        </p:nvSpPr>
        <p:spPr>
          <a:xfrm>
            <a:off x="2100580" y="2719705"/>
            <a:ext cx="736600" cy="2825115"/>
          </a:xfrm>
          <a:prstGeom prst="rect">
            <a:avLst/>
          </a:prstGeom>
          <a:noFill/>
        </p:spPr>
        <p:txBody>
          <a:bodyPr vert="eaVert" wrap="square" rtlCol="0">
            <a:spAutoFit/>
          </a:bodyPr>
          <a:p>
            <a:pPr algn="dist">
              <a:lnSpc>
                <a:spcPct val="90000"/>
              </a:lnSpc>
            </a:pPr>
            <a:r>
              <a:rPr lang="zh-CN" altLang="en-US" sz="4000">
                <a:solidFill>
                  <a:srgbClr val="FFFFFF"/>
                </a:solidFill>
                <a:effectLst/>
                <a:latin typeface="蜜桃汽水" panose="02010600010101010101" charset="-122"/>
                <a:ea typeface="蜜桃汽水" panose="02010600010101010101" charset="-122"/>
              </a:rPr>
              <a:t>教学课件</a:t>
            </a:r>
            <a:endParaRPr lang="zh-CN" altLang="en-US" sz="4000">
              <a:solidFill>
                <a:srgbClr val="FFFFFF"/>
              </a:solidFill>
              <a:effectLst/>
              <a:latin typeface="蜜桃汽水" panose="02010600010101010101" charset="-122"/>
              <a:ea typeface="蜜桃汽水" panose="02010600010101010101" charset="-122"/>
            </a:endParaRPr>
          </a:p>
        </p:txBody>
      </p:sp>
      <p:sp>
        <p:nvSpPr>
          <p:cNvPr id="13" name="文本框 12"/>
          <p:cNvSpPr txBox="1"/>
          <p:nvPr/>
        </p:nvSpPr>
        <p:spPr>
          <a:xfrm>
            <a:off x="3585210" y="4458970"/>
            <a:ext cx="514985" cy="1458595"/>
          </a:xfrm>
          <a:prstGeom prst="rect">
            <a:avLst/>
          </a:prstGeom>
          <a:noFill/>
        </p:spPr>
        <p:txBody>
          <a:bodyPr vert="eaVert" wrap="square" rtlCol="0">
            <a:spAutoFit/>
          </a:bodyPr>
          <a:p>
            <a:pPr algn="dist">
              <a:lnSpc>
                <a:spcPct val="90000"/>
              </a:lnSpc>
            </a:pPr>
            <a:r>
              <a:rPr lang="zh-CN" altLang="en-US" sz="2400">
                <a:solidFill>
                  <a:schemeClr val="bg1"/>
                </a:solidFill>
                <a:effectLst/>
                <a:latin typeface="华文新魏" panose="02010800040101010101" charset="-122"/>
                <a:ea typeface="华文新魏" panose="02010800040101010101" charset="-122"/>
              </a:rPr>
              <a:t>梦琪</a:t>
            </a:r>
            <a:endParaRPr lang="zh-CN" altLang="en-US" sz="2400">
              <a:solidFill>
                <a:schemeClr val="bg1"/>
              </a:solidFill>
              <a:effectLst/>
              <a:latin typeface="华文新魏" panose="02010800040101010101" charset="-122"/>
              <a:ea typeface="华文新魏" panose="02010800040101010101" charset="-122"/>
            </a:endParaRPr>
          </a:p>
        </p:txBody>
      </p:sp>
    </p:spTree>
    <p:custDataLst>
      <p:tags r:id="rId2"/>
    </p:custDataLst>
  </p:cSld>
  <p:clrMapOvr>
    <a:masterClrMapping/>
  </p:clrMapOvr>
  <mc:AlternateContent xmlns:mc="http://schemas.openxmlformats.org/markup-compatibility/2006">
    <mc:Choice xmlns:p14="http://schemas.microsoft.com/office/powerpoint/2010/main" Requires="p14">
      <p:transition p14:dur="250">
        <p:fade/>
      </p:transition>
    </mc:Choice>
    <mc:Fallback>
      <p:transition>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2" name="组合 1"/>
          <p:cNvGrpSpPr/>
          <p:nvPr/>
        </p:nvGrpSpPr>
        <p:grpSpPr>
          <a:xfrm>
            <a:off x="1286510" y="1029335"/>
            <a:ext cx="9488170" cy="1327785"/>
            <a:chOff x="2364" y="2424"/>
            <a:chExt cx="14942" cy="2091"/>
          </a:xfrm>
        </p:grpSpPr>
        <p:pic>
          <p:nvPicPr>
            <p:cNvPr id="11" name="图片 10" descr="1983921f0bc46ab4209db4a04dd76a1b"/>
            <p:cNvPicPr>
              <a:picLocks noChangeAspect="1"/>
            </p:cNvPicPr>
            <p:nvPr/>
          </p:nvPicPr>
          <p:blipFill>
            <a:blip r:embed="rId1"/>
            <a:srcRect l="27225" r="23396"/>
            <a:stretch>
              <a:fillRect/>
            </a:stretch>
          </p:blipFill>
          <p:spPr>
            <a:xfrm flipH="1">
              <a:off x="2364" y="2813"/>
              <a:ext cx="1655" cy="1702"/>
            </a:xfrm>
            <a:prstGeom prst="ellipse">
              <a:avLst/>
            </a:prstGeom>
          </p:spPr>
        </p:pic>
        <p:sp>
          <p:nvSpPr>
            <p:cNvPr id="19" name="矩形 18"/>
            <p:cNvSpPr/>
            <p:nvPr/>
          </p:nvSpPr>
          <p:spPr>
            <a:xfrm flipH="1">
              <a:off x="4221" y="3133"/>
              <a:ext cx="13085" cy="1276"/>
            </a:xfrm>
            <a:prstGeom prst="rect">
              <a:avLst/>
            </a:prstGeom>
          </p:spPr>
          <p:txBody>
            <a:bodyPr wrap="square">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a:lnSpc>
                  <a:spcPct val="130000"/>
                </a:lnSpc>
                <a:defRPr/>
              </a:pPr>
              <a:r>
                <a:rPr sz="1200" kern="100" dirty="0">
                  <a:latin typeface="+mj-ea"/>
                  <a:ea typeface="+mj-ea"/>
                  <a:cs typeface="方正苏新诗柳楷简体-yolan" panose="02000000000000000000" pitchFamily="2" charset="-122"/>
                </a:rPr>
                <a:t>This exceptionally serious cold damage caused serious economic losses to the forest and fruit industry</a:t>
              </a:r>
              <a:r>
                <a:rPr lang="en-US" altLang="zh-CN" sz="1200" kern="100" dirty="0">
                  <a:latin typeface="+mj-ea"/>
                  <a:ea typeface="+mj-ea"/>
                  <a:cs typeface="方正苏新诗柳楷简体-yolan" panose="02000000000000000000" pitchFamily="2" charset="-122"/>
                </a:rPr>
                <a:t> </a:t>
              </a:r>
              <a:r>
                <a:rPr sz="1200" kern="100" dirty="0">
                  <a:latin typeface="+mj-ea"/>
                  <a:ea typeface="+mj-ea"/>
                  <a:cs typeface="方正苏新诗柳楷简体-yolan" panose="02000000000000000000" pitchFamily="2" charset="-122"/>
                </a:rPr>
                <a:t>analyses</a:t>
              </a:r>
              <a:r>
                <a:rPr lang="en-US" sz="1200" kern="100" dirty="0">
                  <a:latin typeface="+mj-ea"/>
                  <a:ea typeface="+mj-ea"/>
                  <a:cs typeface="方正苏新诗柳楷简体-yolan" panose="02000000000000000000" pitchFamily="2" charset="-122"/>
                  <a:sym typeface="+mn-ea"/>
                </a:rPr>
                <a:t>. This exceptionally serious cold damage caused economic losses to the forest and This exceptionally serious cold damage serious economic losses to the forest </a:t>
              </a:r>
              <a:r>
                <a:rPr lang="en-US" sz="1200" kern="100" dirty="0" smtClean="0">
                  <a:latin typeface="+mj-ea"/>
                  <a:ea typeface="+mj-ea"/>
                  <a:cs typeface="方正苏新诗柳楷简体-yolan" panose="02000000000000000000" pitchFamily="2" charset="-122"/>
                  <a:sym typeface="+mn-ea"/>
                </a:rPr>
                <a:t>and .</a:t>
              </a:r>
              <a:endParaRPr lang="en-US" sz="1200" kern="100" dirty="0" smtClean="0">
                <a:latin typeface="+mj-ea"/>
                <a:ea typeface="+mj-ea"/>
                <a:cs typeface="方正苏新诗柳楷简体-yolan" panose="02000000000000000000" pitchFamily="2" charset="-122"/>
                <a:sym typeface="+mn-ea"/>
              </a:endParaRPr>
            </a:p>
          </p:txBody>
        </p:sp>
        <p:sp>
          <p:nvSpPr>
            <p:cNvPr id="37" name="矩形 36"/>
            <p:cNvSpPr/>
            <p:nvPr/>
          </p:nvSpPr>
          <p:spPr>
            <a:xfrm>
              <a:off x="8814" y="2424"/>
              <a:ext cx="3081" cy="709"/>
            </a:xfrm>
            <a:prstGeom prst="rect">
              <a:avLst/>
            </a:prstGeom>
          </p:spPr>
          <p:txBody>
            <a:bodyPr wrap="square">
              <a:spAutoFit/>
            </a:bodyPr>
            <a:p>
              <a:pPr algn="dist">
                <a:lnSpc>
                  <a:spcPts val="2800"/>
                </a:lnSpc>
              </a:pPr>
              <a:r>
                <a:rPr lang="zh-CN" altLang="en-US" sz="2000" b="1">
                  <a:solidFill>
                    <a:schemeClr val="tx1"/>
                  </a:solidFill>
                  <a:latin typeface="蜜桃汽水" panose="02010600010101010101" charset="-122"/>
                  <a:ea typeface="蜜桃汽水" panose="02010600010101010101" charset="-122"/>
                </a:rPr>
                <a:t>请添加标题</a:t>
              </a:r>
              <a:endParaRPr lang="zh-CN" altLang="en-US" sz="2000" b="1">
                <a:solidFill>
                  <a:schemeClr val="tx1"/>
                </a:solidFill>
                <a:latin typeface="蜜桃汽水" panose="02010600010101010101" charset="-122"/>
                <a:ea typeface="蜜桃汽水" panose="02010600010101010101" charset="-122"/>
              </a:endParaRPr>
            </a:p>
          </p:txBody>
        </p:sp>
      </p:grpSp>
      <p:grpSp>
        <p:nvGrpSpPr>
          <p:cNvPr id="13" name="组合 12"/>
          <p:cNvGrpSpPr/>
          <p:nvPr/>
        </p:nvGrpSpPr>
        <p:grpSpPr>
          <a:xfrm>
            <a:off x="1286510" y="2738120"/>
            <a:ext cx="9488170" cy="1327785"/>
            <a:chOff x="2364" y="2424"/>
            <a:chExt cx="14942" cy="2091"/>
          </a:xfrm>
        </p:grpSpPr>
        <p:pic>
          <p:nvPicPr>
            <p:cNvPr id="14" name="图片 13" descr="1983921f0bc46ab4209db4a04dd76a1b"/>
            <p:cNvPicPr>
              <a:picLocks noChangeAspect="1"/>
            </p:cNvPicPr>
            <p:nvPr/>
          </p:nvPicPr>
          <p:blipFill>
            <a:blip r:embed="rId1"/>
            <a:srcRect l="27225" r="23396"/>
            <a:stretch>
              <a:fillRect/>
            </a:stretch>
          </p:blipFill>
          <p:spPr>
            <a:xfrm>
              <a:off x="2364" y="2813"/>
              <a:ext cx="1655" cy="1702"/>
            </a:xfrm>
            <a:prstGeom prst="ellipse">
              <a:avLst/>
            </a:prstGeom>
          </p:spPr>
        </p:pic>
        <p:sp>
          <p:nvSpPr>
            <p:cNvPr id="15" name="矩形 14"/>
            <p:cNvSpPr/>
            <p:nvPr/>
          </p:nvSpPr>
          <p:spPr>
            <a:xfrm flipH="1">
              <a:off x="4221" y="3133"/>
              <a:ext cx="13085" cy="1276"/>
            </a:xfrm>
            <a:prstGeom prst="rect">
              <a:avLst/>
            </a:prstGeom>
          </p:spPr>
          <p:txBody>
            <a:bodyPr wrap="square">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a:lnSpc>
                  <a:spcPct val="130000"/>
                </a:lnSpc>
                <a:defRPr/>
              </a:pPr>
              <a:r>
                <a:rPr sz="1200" kern="100" dirty="0">
                  <a:latin typeface="+mj-ea"/>
                  <a:ea typeface="+mj-ea"/>
                  <a:cs typeface="方正苏新诗柳楷简体-yolan" panose="02000000000000000000" pitchFamily="2" charset="-122"/>
                </a:rPr>
                <a:t>This exceptionally serious cold damage caused serious economic losses to the forest and fruit industry</a:t>
              </a:r>
              <a:r>
                <a:rPr lang="en-US" altLang="zh-CN" sz="1200" kern="100" dirty="0">
                  <a:latin typeface="+mj-ea"/>
                  <a:ea typeface="+mj-ea"/>
                  <a:cs typeface="方正苏新诗柳楷简体-yolan" panose="02000000000000000000" pitchFamily="2" charset="-122"/>
                </a:rPr>
                <a:t> </a:t>
              </a:r>
              <a:r>
                <a:rPr sz="1200" kern="100" dirty="0">
                  <a:latin typeface="+mj-ea"/>
                  <a:ea typeface="+mj-ea"/>
                  <a:cs typeface="方正苏新诗柳楷简体-yolan" panose="02000000000000000000" pitchFamily="2" charset="-122"/>
                </a:rPr>
                <a:t>analyses</a:t>
              </a:r>
              <a:r>
                <a:rPr lang="en-US" sz="1200" kern="100" dirty="0">
                  <a:latin typeface="+mj-ea"/>
                  <a:ea typeface="+mj-ea"/>
                  <a:cs typeface="方正苏新诗柳楷简体-yolan" panose="02000000000000000000" pitchFamily="2" charset="-122"/>
                  <a:sym typeface="+mn-ea"/>
                </a:rPr>
                <a:t>. This exceptionally serious cold damage caused economic losses to the forest and This exceptionally serious cold damage serious economic losses to the forest </a:t>
              </a:r>
              <a:r>
                <a:rPr lang="en-US" sz="1200" kern="100" dirty="0" smtClean="0">
                  <a:latin typeface="+mj-ea"/>
                  <a:ea typeface="+mj-ea"/>
                  <a:cs typeface="方正苏新诗柳楷简体-yolan" panose="02000000000000000000" pitchFamily="2" charset="-122"/>
                  <a:sym typeface="+mn-ea"/>
                </a:rPr>
                <a:t>and .</a:t>
              </a:r>
              <a:endParaRPr lang="en-US" sz="1200" kern="100" dirty="0" smtClean="0">
                <a:latin typeface="+mj-ea"/>
                <a:ea typeface="+mj-ea"/>
                <a:cs typeface="方正苏新诗柳楷简体-yolan" panose="02000000000000000000" pitchFamily="2" charset="-122"/>
                <a:sym typeface="+mn-ea"/>
              </a:endParaRPr>
            </a:p>
          </p:txBody>
        </p:sp>
        <p:sp>
          <p:nvSpPr>
            <p:cNvPr id="16" name="矩形 15"/>
            <p:cNvSpPr/>
            <p:nvPr/>
          </p:nvSpPr>
          <p:spPr>
            <a:xfrm>
              <a:off x="8814" y="2424"/>
              <a:ext cx="3081" cy="709"/>
            </a:xfrm>
            <a:prstGeom prst="rect">
              <a:avLst/>
            </a:prstGeom>
          </p:spPr>
          <p:txBody>
            <a:bodyPr wrap="square">
              <a:spAutoFit/>
            </a:bodyPr>
            <a:p>
              <a:pPr algn="dist">
                <a:lnSpc>
                  <a:spcPts val="2800"/>
                </a:lnSpc>
              </a:pPr>
              <a:r>
                <a:rPr lang="zh-CN" altLang="en-US" sz="2000" b="1">
                  <a:solidFill>
                    <a:schemeClr val="tx1"/>
                  </a:solidFill>
                  <a:latin typeface="蜜桃汽水" panose="02010600010101010101" charset="-122"/>
                  <a:ea typeface="蜜桃汽水" panose="02010600010101010101" charset="-122"/>
                </a:rPr>
                <a:t>请添加标题</a:t>
              </a:r>
              <a:endParaRPr lang="zh-CN" altLang="en-US" sz="2000" b="1">
                <a:solidFill>
                  <a:schemeClr val="tx1"/>
                </a:solidFill>
                <a:latin typeface="蜜桃汽水" panose="02010600010101010101" charset="-122"/>
                <a:ea typeface="蜜桃汽水" panose="02010600010101010101" charset="-122"/>
              </a:endParaRPr>
            </a:p>
          </p:txBody>
        </p:sp>
      </p:grpSp>
      <p:grpSp>
        <p:nvGrpSpPr>
          <p:cNvPr id="17" name="组合 16"/>
          <p:cNvGrpSpPr/>
          <p:nvPr/>
        </p:nvGrpSpPr>
        <p:grpSpPr>
          <a:xfrm>
            <a:off x="1286510" y="4502150"/>
            <a:ext cx="9488170" cy="1327785"/>
            <a:chOff x="2364" y="2424"/>
            <a:chExt cx="14942" cy="2091"/>
          </a:xfrm>
        </p:grpSpPr>
        <p:pic>
          <p:nvPicPr>
            <p:cNvPr id="18" name="图片 17" descr="1983921f0bc46ab4209db4a04dd76a1b"/>
            <p:cNvPicPr>
              <a:picLocks noChangeAspect="1"/>
            </p:cNvPicPr>
            <p:nvPr/>
          </p:nvPicPr>
          <p:blipFill>
            <a:blip r:embed="rId1"/>
            <a:srcRect l="27225" r="23396"/>
            <a:stretch>
              <a:fillRect/>
            </a:stretch>
          </p:blipFill>
          <p:spPr>
            <a:xfrm flipH="1">
              <a:off x="2364" y="2813"/>
              <a:ext cx="1655" cy="1702"/>
            </a:xfrm>
            <a:prstGeom prst="ellipse">
              <a:avLst/>
            </a:prstGeom>
          </p:spPr>
        </p:pic>
        <p:sp>
          <p:nvSpPr>
            <p:cNvPr id="20" name="矩形 19"/>
            <p:cNvSpPr/>
            <p:nvPr/>
          </p:nvSpPr>
          <p:spPr>
            <a:xfrm flipH="1">
              <a:off x="4221" y="3133"/>
              <a:ext cx="13085" cy="1276"/>
            </a:xfrm>
            <a:prstGeom prst="rect">
              <a:avLst/>
            </a:prstGeom>
          </p:spPr>
          <p:txBody>
            <a:bodyPr wrap="square">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a:lnSpc>
                  <a:spcPct val="130000"/>
                </a:lnSpc>
                <a:defRPr/>
              </a:pPr>
              <a:r>
                <a:rPr sz="1200" kern="100" dirty="0">
                  <a:latin typeface="+mj-ea"/>
                  <a:ea typeface="+mj-ea"/>
                  <a:cs typeface="方正苏新诗柳楷简体-yolan" panose="02000000000000000000" pitchFamily="2" charset="-122"/>
                </a:rPr>
                <a:t>This exceptionally serious cold damage caused serious economic losses to the forest and fruit industry</a:t>
              </a:r>
              <a:r>
                <a:rPr lang="en-US" altLang="zh-CN" sz="1200" kern="100" dirty="0">
                  <a:latin typeface="+mj-ea"/>
                  <a:ea typeface="+mj-ea"/>
                  <a:cs typeface="方正苏新诗柳楷简体-yolan" panose="02000000000000000000" pitchFamily="2" charset="-122"/>
                </a:rPr>
                <a:t> </a:t>
              </a:r>
              <a:r>
                <a:rPr sz="1200" kern="100" dirty="0">
                  <a:latin typeface="+mj-ea"/>
                  <a:ea typeface="+mj-ea"/>
                  <a:cs typeface="方正苏新诗柳楷简体-yolan" panose="02000000000000000000" pitchFamily="2" charset="-122"/>
                </a:rPr>
                <a:t>analyses</a:t>
              </a:r>
              <a:r>
                <a:rPr lang="en-US" sz="1200" kern="100" dirty="0">
                  <a:latin typeface="+mj-ea"/>
                  <a:ea typeface="+mj-ea"/>
                  <a:cs typeface="方正苏新诗柳楷简体-yolan" panose="02000000000000000000" pitchFamily="2" charset="-122"/>
                  <a:sym typeface="+mn-ea"/>
                </a:rPr>
                <a:t>. This exceptionally serious cold damage caused economic losses to the forest and This exceptionally serious cold damage serious economic losses to the forest </a:t>
              </a:r>
              <a:r>
                <a:rPr lang="en-US" sz="1200" kern="100" dirty="0" smtClean="0">
                  <a:latin typeface="+mj-ea"/>
                  <a:ea typeface="+mj-ea"/>
                  <a:cs typeface="方正苏新诗柳楷简体-yolan" panose="02000000000000000000" pitchFamily="2" charset="-122"/>
                  <a:sym typeface="+mn-ea"/>
                </a:rPr>
                <a:t>and .</a:t>
              </a:r>
              <a:endParaRPr lang="en-US" sz="1200" kern="100" dirty="0" smtClean="0">
                <a:latin typeface="+mj-ea"/>
                <a:ea typeface="+mj-ea"/>
                <a:cs typeface="方正苏新诗柳楷简体-yolan" panose="02000000000000000000" pitchFamily="2" charset="-122"/>
                <a:sym typeface="+mn-ea"/>
              </a:endParaRPr>
            </a:p>
          </p:txBody>
        </p:sp>
        <p:sp>
          <p:nvSpPr>
            <p:cNvPr id="21" name="矩形 20"/>
            <p:cNvSpPr/>
            <p:nvPr/>
          </p:nvSpPr>
          <p:spPr>
            <a:xfrm>
              <a:off x="8814" y="2424"/>
              <a:ext cx="3081" cy="709"/>
            </a:xfrm>
            <a:prstGeom prst="rect">
              <a:avLst/>
            </a:prstGeom>
          </p:spPr>
          <p:txBody>
            <a:bodyPr wrap="square">
              <a:spAutoFit/>
            </a:bodyPr>
            <a:p>
              <a:pPr algn="dist">
                <a:lnSpc>
                  <a:spcPts val="2800"/>
                </a:lnSpc>
              </a:pPr>
              <a:r>
                <a:rPr lang="zh-CN" altLang="en-US" sz="2000" b="1">
                  <a:solidFill>
                    <a:schemeClr val="tx1"/>
                  </a:solidFill>
                  <a:latin typeface="蜜桃汽水" panose="02010600010101010101" charset="-122"/>
                  <a:ea typeface="蜜桃汽水" panose="02010600010101010101" charset="-122"/>
                </a:rPr>
                <a:t>请添加标题</a:t>
              </a:r>
              <a:endParaRPr lang="zh-CN" altLang="en-US" sz="2000" b="1">
                <a:solidFill>
                  <a:schemeClr val="tx1"/>
                </a:solidFill>
                <a:latin typeface="蜜桃汽水" panose="02010600010101010101" charset="-122"/>
                <a:ea typeface="蜜桃汽水" panose="02010600010101010101" charset="-122"/>
              </a:endParaRPr>
            </a:p>
          </p:txBody>
        </p:sp>
      </p:grpSp>
      <p:sp>
        <p:nvSpPr>
          <p:cNvPr id="22" name="矩形 21"/>
          <p:cNvSpPr/>
          <p:nvPr/>
        </p:nvSpPr>
        <p:spPr>
          <a:xfrm>
            <a:off x="0" y="6638290"/>
            <a:ext cx="12187555" cy="236220"/>
          </a:xfrm>
          <a:prstGeom prst="rect">
            <a:avLst/>
          </a:prstGeom>
          <a:solidFill>
            <a:srgbClr val="22274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Tree>
    <p:custDataLst>
      <p:tags r:id="rId2"/>
    </p:custData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2" name="图片 1" descr="1983921f0bc46ab4209db4a04dd76a1b"/>
          <p:cNvPicPr>
            <a:picLocks noChangeAspect="1"/>
          </p:cNvPicPr>
          <p:nvPr/>
        </p:nvPicPr>
        <p:blipFill>
          <a:blip r:embed="rId1"/>
          <a:stretch>
            <a:fillRect/>
          </a:stretch>
        </p:blipFill>
        <p:spPr>
          <a:xfrm>
            <a:off x="-31115" y="1905"/>
            <a:ext cx="12254230" cy="6876415"/>
          </a:xfrm>
          <a:prstGeom prst="rect">
            <a:avLst/>
          </a:prstGeom>
        </p:spPr>
      </p:pic>
      <p:pic>
        <p:nvPicPr>
          <p:cNvPr id="4" name="图片 3"/>
          <p:cNvPicPr>
            <a:picLocks noChangeAspect="1"/>
          </p:cNvPicPr>
          <p:nvPr/>
        </p:nvPicPr>
        <p:blipFill>
          <a:blip r:embed="rId2"/>
          <a:stretch>
            <a:fillRect/>
          </a:stretch>
        </p:blipFill>
        <p:spPr>
          <a:xfrm>
            <a:off x="2222500" y="2675890"/>
            <a:ext cx="4012565" cy="1550670"/>
          </a:xfrm>
          <a:prstGeom prst="rect">
            <a:avLst/>
          </a:prstGeom>
        </p:spPr>
      </p:pic>
    </p:spTree>
    <p:custDataLst>
      <p:tags r:id="rId3"/>
    </p:custData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2" name="图片 1" descr="8357a1ae01e05cdd34b51f3d84f15d3b"/>
          <p:cNvPicPr>
            <a:picLocks noChangeAspect="1"/>
          </p:cNvPicPr>
          <p:nvPr/>
        </p:nvPicPr>
        <p:blipFill>
          <a:blip r:embed="rId1"/>
          <a:stretch>
            <a:fillRect/>
          </a:stretch>
        </p:blipFill>
        <p:spPr>
          <a:xfrm>
            <a:off x="-14605" y="-26035"/>
            <a:ext cx="4808220" cy="6910705"/>
          </a:xfrm>
          <a:prstGeom prst="rect">
            <a:avLst/>
          </a:prstGeom>
        </p:spPr>
      </p:pic>
      <p:grpSp>
        <p:nvGrpSpPr>
          <p:cNvPr id="8" name="组合 7"/>
          <p:cNvGrpSpPr/>
          <p:nvPr/>
        </p:nvGrpSpPr>
        <p:grpSpPr>
          <a:xfrm>
            <a:off x="6002655" y="1488440"/>
            <a:ext cx="4454525" cy="539115"/>
            <a:chOff x="9158" y="2508"/>
            <a:chExt cx="7015" cy="849"/>
          </a:xfrm>
        </p:grpSpPr>
        <p:grpSp>
          <p:nvGrpSpPr>
            <p:cNvPr id="5" name="组合 4"/>
            <p:cNvGrpSpPr/>
            <p:nvPr/>
          </p:nvGrpSpPr>
          <p:grpSpPr>
            <a:xfrm>
              <a:off x="9158" y="2508"/>
              <a:ext cx="833" cy="849"/>
              <a:chOff x="9158" y="2508"/>
              <a:chExt cx="833" cy="849"/>
            </a:xfrm>
          </p:grpSpPr>
          <p:sp>
            <p:nvSpPr>
              <p:cNvPr id="3" name="矩形 2"/>
              <p:cNvSpPr/>
              <p:nvPr/>
            </p:nvSpPr>
            <p:spPr>
              <a:xfrm>
                <a:off x="9158" y="2508"/>
                <a:ext cx="833" cy="849"/>
              </a:xfrm>
              <a:prstGeom prst="rect">
                <a:avLst/>
              </a:prstGeom>
              <a:noFill/>
              <a:ln w="22225">
                <a:solidFill>
                  <a:srgbClr val="4F5667"/>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solidFill>
                    <a:schemeClr val="tx1"/>
                  </a:solidFill>
                  <a:latin typeface="蜜桃汽水" panose="02010600010101010101" charset="-122"/>
                  <a:ea typeface="蜜桃汽水" panose="02010600010101010101" charset="-122"/>
                </a:endParaRPr>
              </a:p>
            </p:txBody>
          </p:sp>
          <p:sp>
            <p:nvSpPr>
              <p:cNvPr id="4" name="文本框 3"/>
              <p:cNvSpPr txBox="1"/>
              <p:nvPr/>
            </p:nvSpPr>
            <p:spPr>
              <a:xfrm>
                <a:off x="9221" y="2632"/>
                <a:ext cx="770" cy="725"/>
              </a:xfrm>
              <a:prstGeom prst="rect">
                <a:avLst/>
              </a:prstGeom>
              <a:noFill/>
            </p:spPr>
            <p:txBody>
              <a:bodyPr wrap="square" rtlCol="0">
                <a:spAutoFit/>
              </a:bodyPr>
              <a:p>
                <a:r>
                  <a:rPr lang="en-US" altLang="zh-CN" sz="2400">
                    <a:solidFill>
                      <a:schemeClr val="tx1"/>
                    </a:solidFill>
                    <a:latin typeface="蜜桃汽水" panose="02010600010101010101" charset="-122"/>
                    <a:ea typeface="蜜桃汽水" panose="02010600010101010101" charset="-122"/>
                  </a:rPr>
                  <a:t>01</a:t>
                </a:r>
                <a:endParaRPr lang="en-US" altLang="zh-CN" sz="2400">
                  <a:solidFill>
                    <a:schemeClr val="tx1"/>
                  </a:solidFill>
                  <a:latin typeface="蜜桃汽水" panose="02010600010101010101" charset="-122"/>
                  <a:ea typeface="蜜桃汽水" panose="02010600010101010101" charset="-122"/>
                </a:endParaRPr>
              </a:p>
            </p:txBody>
          </p:sp>
        </p:grpSp>
        <p:sp>
          <p:nvSpPr>
            <p:cNvPr id="7" name="文本框 6"/>
            <p:cNvSpPr txBox="1"/>
            <p:nvPr/>
          </p:nvSpPr>
          <p:spPr>
            <a:xfrm>
              <a:off x="10157" y="2545"/>
              <a:ext cx="6016" cy="725"/>
            </a:xfrm>
            <a:prstGeom prst="rect">
              <a:avLst/>
            </a:prstGeom>
            <a:noFill/>
          </p:spPr>
          <p:txBody>
            <a:bodyPr wrap="square" rtlCol="0">
              <a:spAutoFit/>
            </a:bodyPr>
            <a:p>
              <a:pPr algn="dist"/>
              <a:r>
                <a:rPr lang="zh-CN" altLang="en-US" sz="2400">
                  <a:solidFill>
                    <a:schemeClr val="tx1"/>
                  </a:solidFill>
                  <a:latin typeface="蜜桃汽水" panose="02010600010101010101" charset="-122"/>
                  <a:ea typeface="蜜桃汽水" panose="02010600010101010101" charset="-122"/>
                </a:rPr>
                <a:t>请添加第一部分标题</a:t>
              </a:r>
              <a:endParaRPr lang="zh-CN" altLang="en-US" sz="2400">
                <a:solidFill>
                  <a:schemeClr val="tx1"/>
                </a:solidFill>
                <a:latin typeface="蜜桃汽水" panose="02010600010101010101" charset="-122"/>
                <a:ea typeface="蜜桃汽水" panose="02010600010101010101" charset="-122"/>
              </a:endParaRPr>
            </a:p>
          </p:txBody>
        </p:sp>
      </p:grpSp>
      <p:grpSp>
        <p:nvGrpSpPr>
          <p:cNvPr id="9" name="组合 8"/>
          <p:cNvGrpSpPr/>
          <p:nvPr/>
        </p:nvGrpSpPr>
        <p:grpSpPr>
          <a:xfrm>
            <a:off x="6002655" y="2713355"/>
            <a:ext cx="4454525" cy="545465"/>
            <a:chOff x="9158" y="2508"/>
            <a:chExt cx="7015" cy="859"/>
          </a:xfrm>
        </p:grpSpPr>
        <p:grpSp>
          <p:nvGrpSpPr>
            <p:cNvPr id="10" name="组合 9"/>
            <p:cNvGrpSpPr/>
            <p:nvPr/>
          </p:nvGrpSpPr>
          <p:grpSpPr>
            <a:xfrm>
              <a:off x="9158" y="2508"/>
              <a:ext cx="833" cy="859"/>
              <a:chOff x="9158" y="2508"/>
              <a:chExt cx="833" cy="859"/>
            </a:xfrm>
          </p:grpSpPr>
          <p:sp>
            <p:nvSpPr>
              <p:cNvPr id="11" name="矩形 10"/>
              <p:cNvSpPr/>
              <p:nvPr/>
            </p:nvSpPr>
            <p:spPr>
              <a:xfrm>
                <a:off x="9158" y="2508"/>
                <a:ext cx="833" cy="849"/>
              </a:xfrm>
              <a:prstGeom prst="rect">
                <a:avLst/>
              </a:prstGeom>
              <a:noFill/>
              <a:ln w="22225">
                <a:solidFill>
                  <a:srgbClr val="4F5667"/>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solidFill>
                    <a:schemeClr val="tx1"/>
                  </a:solidFill>
                  <a:latin typeface="蜜桃汽水" panose="02010600010101010101" charset="-122"/>
                  <a:ea typeface="蜜桃汽水" panose="02010600010101010101" charset="-122"/>
                </a:endParaRPr>
              </a:p>
            </p:txBody>
          </p:sp>
          <p:sp>
            <p:nvSpPr>
              <p:cNvPr id="12" name="文本框 11"/>
              <p:cNvSpPr txBox="1"/>
              <p:nvPr/>
            </p:nvSpPr>
            <p:spPr>
              <a:xfrm>
                <a:off x="9221" y="2642"/>
                <a:ext cx="770" cy="725"/>
              </a:xfrm>
              <a:prstGeom prst="rect">
                <a:avLst/>
              </a:prstGeom>
              <a:noFill/>
            </p:spPr>
            <p:txBody>
              <a:bodyPr wrap="square" rtlCol="0">
                <a:spAutoFit/>
              </a:bodyPr>
              <a:p>
                <a:r>
                  <a:rPr lang="en-US" altLang="zh-CN" sz="2400">
                    <a:solidFill>
                      <a:schemeClr val="tx1"/>
                    </a:solidFill>
                    <a:latin typeface="蜜桃汽水" panose="02010600010101010101" charset="-122"/>
                    <a:ea typeface="蜜桃汽水" panose="02010600010101010101" charset="-122"/>
                  </a:rPr>
                  <a:t>02</a:t>
                </a:r>
                <a:endParaRPr lang="en-US" altLang="zh-CN" sz="2400">
                  <a:solidFill>
                    <a:schemeClr val="tx1"/>
                  </a:solidFill>
                  <a:latin typeface="蜜桃汽水" panose="02010600010101010101" charset="-122"/>
                  <a:ea typeface="蜜桃汽水" panose="02010600010101010101" charset="-122"/>
                </a:endParaRPr>
              </a:p>
            </p:txBody>
          </p:sp>
        </p:grpSp>
        <p:sp>
          <p:nvSpPr>
            <p:cNvPr id="13" name="文本框 12"/>
            <p:cNvSpPr txBox="1"/>
            <p:nvPr/>
          </p:nvSpPr>
          <p:spPr>
            <a:xfrm>
              <a:off x="10157" y="2545"/>
              <a:ext cx="6016" cy="725"/>
            </a:xfrm>
            <a:prstGeom prst="rect">
              <a:avLst/>
            </a:prstGeom>
            <a:noFill/>
          </p:spPr>
          <p:txBody>
            <a:bodyPr wrap="square" rtlCol="0">
              <a:spAutoFit/>
            </a:bodyPr>
            <a:p>
              <a:pPr algn="dist"/>
              <a:r>
                <a:rPr lang="zh-CN" altLang="en-US" sz="2400">
                  <a:solidFill>
                    <a:schemeClr val="tx1"/>
                  </a:solidFill>
                  <a:latin typeface="蜜桃汽水" panose="02010600010101010101" charset="-122"/>
                  <a:ea typeface="蜜桃汽水" panose="02010600010101010101" charset="-122"/>
                </a:rPr>
                <a:t>请添加第二部分标题</a:t>
              </a:r>
              <a:endParaRPr lang="zh-CN" altLang="en-US" sz="2400">
                <a:solidFill>
                  <a:schemeClr val="tx1"/>
                </a:solidFill>
                <a:latin typeface="蜜桃汽水" panose="02010600010101010101" charset="-122"/>
                <a:ea typeface="蜜桃汽水" panose="02010600010101010101" charset="-122"/>
              </a:endParaRPr>
            </a:p>
          </p:txBody>
        </p:sp>
      </p:grpSp>
      <p:grpSp>
        <p:nvGrpSpPr>
          <p:cNvPr id="14" name="组合 13"/>
          <p:cNvGrpSpPr/>
          <p:nvPr/>
        </p:nvGrpSpPr>
        <p:grpSpPr>
          <a:xfrm>
            <a:off x="6002655" y="3934460"/>
            <a:ext cx="4454525" cy="539115"/>
            <a:chOff x="9158" y="2508"/>
            <a:chExt cx="7015" cy="849"/>
          </a:xfrm>
        </p:grpSpPr>
        <p:grpSp>
          <p:nvGrpSpPr>
            <p:cNvPr id="15" name="组合 14"/>
            <p:cNvGrpSpPr/>
            <p:nvPr/>
          </p:nvGrpSpPr>
          <p:grpSpPr>
            <a:xfrm>
              <a:off x="9158" y="2508"/>
              <a:ext cx="833" cy="849"/>
              <a:chOff x="9158" y="2508"/>
              <a:chExt cx="833" cy="849"/>
            </a:xfrm>
          </p:grpSpPr>
          <p:sp>
            <p:nvSpPr>
              <p:cNvPr id="16" name="矩形 15"/>
              <p:cNvSpPr/>
              <p:nvPr/>
            </p:nvSpPr>
            <p:spPr>
              <a:xfrm>
                <a:off x="9158" y="2508"/>
                <a:ext cx="833" cy="849"/>
              </a:xfrm>
              <a:prstGeom prst="rect">
                <a:avLst/>
              </a:prstGeom>
              <a:noFill/>
              <a:ln w="22225">
                <a:solidFill>
                  <a:srgbClr val="4F5667"/>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solidFill>
                    <a:schemeClr val="tx1"/>
                  </a:solidFill>
                  <a:latin typeface="蜜桃汽水" panose="02010600010101010101" charset="-122"/>
                  <a:ea typeface="蜜桃汽水" panose="02010600010101010101" charset="-122"/>
                </a:endParaRPr>
              </a:p>
            </p:txBody>
          </p:sp>
          <p:sp>
            <p:nvSpPr>
              <p:cNvPr id="17" name="文本框 16"/>
              <p:cNvSpPr txBox="1"/>
              <p:nvPr/>
            </p:nvSpPr>
            <p:spPr>
              <a:xfrm>
                <a:off x="9189" y="2570"/>
                <a:ext cx="770" cy="725"/>
              </a:xfrm>
              <a:prstGeom prst="rect">
                <a:avLst/>
              </a:prstGeom>
              <a:noFill/>
            </p:spPr>
            <p:txBody>
              <a:bodyPr wrap="square" rtlCol="0">
                <a:spAutoFit/>
              </a:bodyPr>
              <a:p>
                <a:r>
                  <a:rPr lang="en-US" altLang="zh-CN" sz="2400">
                    <a:solidFill>
                      <a:schemeClr val="tx1"/>
                    </a:solidFill>
                    <a:latin typeface="蜜桃汽水" panose="02010600010101010101" charset="-122"/>
                    <a:ea typeface="蜜桃汽水" panose="02010600010101010101" charset="-122"/>
                  </a:rPr>
                  <a:t>03</a:t>
                </a:r>
                <a:endParaRPr lang="en-US" altLang="zh-CN" sz="2400">
                  <a:solidFill>
                    <a:schemeClr val="tx1"/>
                  </a:solidFill>
                  <a:latin typeface="蜜桃汽水" panose="02010600010101010101" charset="-122"/>
                  <a:ea typeface="蜜桃汽水" panose="02010600010101010101" charset="-122"/>
                </a:endParaRPr>
              </a:p>
            </p:txBody>
          </p:sp>
        </p:grpSp>
        <p:sp>
          <p:nvSpPr>
            <p:cNvPr id="18" name="文本框 17"/>
            <p:cNvSpPr txBox="1"/>
            <p:nvPr/>
          </p:nvSpPr>
          <p:spPr>
            <a:xfrm>
              <a:off x="10157" y="2545"/>
              <a:ext cx="6016" cy="725"/>
            </a:xfrm>
            <a:prstGeom prst="rect">
              <a:avLst/>
            </a:prstGeom>
            <a:noFill/>
          </p:spPr>
          <p:txBody>
            <a:bodyPr wrap="square" rtlCol="0">
              <a:spAutoFit/>
            </a:bodyPr>
            <a:p>
              <a:pPr algn="dist"/>
              <a:r>
                <a:rPr lang="zh-CN" altLang="en-US" sz="2400">
                  <a:solidFill>
                    <a:schemeClr val="tx1"/>
                  </a:solidFill>
                  <a:latin typeface="蜜桃汽水" panose="02010600010101010101" charset="-122"/>
                  <a:ea typeface="蜜桃汽水" panose="02010600010101010101" charset="-122"/>
                </a:rPr>
                <a:t>请添加第三部分标题</a:t>
              </a:r>
              <a:endParaRPr lang="zh-CN" altLang="en-US" sz="2400">
                <a:solidFill>
                  <a:schemeClr val="tx1"/>
                </a:solidFill>
                <a:latin typeface="蜜桃汽水" panose="02010600010101010101" charset="-122"/>
                <a:ea typeface="蜜桃汽水" panose="02010600010101010101" charset="-122"/>
              </a:endParaRPr>
            </a:p>
          </p:txBody>
        </p:sp>
      </p:grpSp>
      <p:grpSp>
        <p:nvGrpSpPr>
          <p:cNvPr id="19" name="组合 18"/>
          <p:cNvGrpSpPr/>
          <p:nvPr/>
        </p:nvGrpSpPr>
        <p:grpSpPr>
          <a:xfrm>
            <a:off x="6002655" y="5154930"/>
            <a:ext cx="4454525" cy="539115"/>
            <a:chOff x="9158" y="2508"/>
            <a:chExt cx="7015" cy="849"/>
          </a:xfrm>
        </p:grpSpPr>
        <p:grpSp>
          <p:nvGrpSpPr>
            <p:cNvPr id="20" name="组合 19"/>
            <p:cNvGrpSpPr/>
            <p:nvPr/>
          </p:nvGrpSpPr>
          <p:grpSpPr>
            <a:xfrm>
              <a:off x="9158" y="2508"/>
              <a:ext cx="833" cy="849"/>
              <a:chOff x="9158" y="2508"/>
              <a:chExt cx="833" cy="849"/>
            </a:xfrm>
          </p:grpSpPr>
          <p:sp>
            <p:nvSpPr>
              <p:cNvPr id="21" name="矩形 20"/>
              <p:cNvSpPr/>
              <p:nvPr/>
            </p:nvSpPr>
            <p:spPr>
              <a:xfrm>
                <a:off x="9158" y="2508"/>
                <a:ext cx="833" cy="849"/>
              </a:xfrm>
              <a:prstGeom prst="rect">
                <a:avLst/>
              </a:prstGeom>
              <a:noFill/>
              <a:ln w="22225">
                <a:solidFill>
                  <a:srgbClr val="4F5667"/>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solidFill>
                    <a:schemeClr val="tx1"/>
                  </a:solidFill>
                  <a:latin typeface="蜜桃汽水" panose="02010600010101010101" charset="-122"/>
                  <a:ea typeface="蜜桃汽水" panose="02010600010101010101" charset="-122"/>
                </a:endParaRPr>
              </a:p>
            </p:txBody>
          </p:sp>
          <p:sp>
            <p:nvSpPr>
              <p:cNvPr id="22" name="文本框 21"/>
              <p:cNvSpPr txBox="1"/>
              <p:nvPr/>
            </p:nvSpPr>
            <p:spPr>
              <a:xfrm>
                <a:off x="9158" y="2570"/>
                <a:ext cx="770" cy="725"/>
              </a:xfrm>
              <a:prstGeom prst="rect">
                <a:avLst/>
              </a:prstGeom>
              <a:noFill/>
            </p:spPr>
            <p:txBody>
              <a:bodyPr wrap="square" rtlCol="0">
                <a:spAutoFit/>
              </a:bodyPr>
              <a:p>
                <a:r>
                  <a:rPr lang="en-US" altLang="zh-CN" sz="2400">
                    <a:solidFill>
                      <a:schemeClr val="tx1"/>
                    </a:solidFill>
                    <a:latin typeface="蜜桃汽水" panose="02010600010101010101" charset="-122"/>
                    <a:ea typeface="蜜桃汽水" panose="02010600010101010101" charset="-122"/>
                  </a:rPr>
                  <a:t>04</a:t>
                </a:r>
                <a:endParaRPr lang="en-US" altLang="zh-CN" sz="2400">
                  <a:solidFill>
                    <a:schemeClr val="tx1"/>
                  </a:solidFill>
                  <a:latin typeface="蜜桃汽水" panose="02010600010101010101" charset="-122"/>
                  <a:ea typeface="蜜桃汽水" panose="02010600010101010101" charset="-122"/>
                </a:endParaRPr>
              </a:p>
            </p:txBody>
          </p:sp>
        </p:grpSp>
        <p:sp>
          <p:nvSpPr>
            <p:cNvPr id="23" name="文本框 22"/>
            <p:cNvSpPr txBox="1"/>
            <p:nvPr/>
          </p:nvSpPr>
          <p:spPr>
            <a:xfrm>
              <a:off x="10157" y="2545"/>
              <a:ext cx="6016" cy="725"/>
            </a:xfrm>
            <a:prstGeom prst="rect">
              <a:avLst/>
            </a:prstGeom>
            <a:noFill/>
          </p:spPr>
          <p:txBody>
            <a:bodyPr wrap="square" rtlCol="0">
              <a:spAutoFit/>
            </a:bodyPr>
            <a:p>
              <a:pPr algn="dist"/>
              <a:r>
                <a:rPr lang="zh-CN" altLang="en-US" sz="2400">
                  <a:solidFill>
                    <a:schemeClr val="tx1"/>
                  </a:solidFill>
                  <a:latin typeface="蜜桃汽水" panose="02010600010101010101" charset="-122"/>
                  <a:ea typeface="蜜桃汽水" panose="02010600010101010101" charset="-122"/>
                </a:rPr>
                <a:t>请添加第四部分标题</a:t>
              </a:r>
              <a:endParaRPr lang="zh-CN" altLang="en-US" sz="2400">
                <a:solidFill>
                  <a:schemeClr val="tx1"/>
                </a:solidFill>
                <a:latin typeface="蜜桃汽水" panose="02010600010101010101" charset="-122"/>
                <a:ea typeface="蜜桃汽水" panose="02010600010101010101" charset="-122"/>
              </a:endParaRPr>
            </a:p>
          </p:txBody>
        </p:sp>
      </p:grpSp>
      <p:sp>
        <p:nvSpPr>
          <p:cNvPr id="25" name="文本框 24"/>
          <p:cNvSpPr txBox="1"/>
          <p:nvPr/>
        </p:nvSpPr>
        <p:spPr>
          <a:xfrm>
            <a:off x="1333500" y="1320800"/>
            <a:ext cx="1385570" cy="706755"/>
          </a:xfrm>
          <a:prstGeom prst="rect">
            <a:avLst/>
          </a:prstGeom>
          <a:noFill/>
        </p:spPr>
        <p:txBody>
          <a:bodyPr vert="horz" wrap="square" rtlCol="0">
            <a:spAutoFit/>
          </a:bodyPr>
          <a:p>
            <a:pPr algn="dist"/>
            <a:r>
              <a:rPr lang="zh-CN" altLang="en-US" sz="4000">
                <a:solidFill>
                  <a:schemeClr val="bg1"/>
                </a:solidFill>
                <a:latin typeface="蜜桃汽水" panose="02010600010101010101" charset="-122"/>
                <a:ea typeface="蜜桃汽水" panose="02010600010101010101" charset="-122"/>
              </a:rPr>
              <a:t>目录</a:t>
            </a:r>
            <a:endParaRPr lang="zh-CN" altLang="en-US" sz="4000">
              <a:solidFill>
                <a:schemeClr val="bg1"/>
              </a:solidFill>
              <a:latin typeface="蜜桃汽水" panose="02010600010101010101" charset="-122"/>
              <a:ea typeface="蜜桃汽水" panose="02010600010101010101" charset="-122"/>
            </a:endParaRPr>
          </a:p>
        </p:txBody>
      </p:sp>
    </p:spTree>
  </p:cSld>
  <p:clrMapOvr>
    <a:masterClrMapping/>
  </p:clrMapOvr>
  <mc:AlternateContent xmlns:mc="http://schemas.openxmlformats.org/markup-compatibility/2006">
    <mc:Choice xmlns:p14="http://schemas.microsoft.com/office/powerpoint/2010/main" Requires="p14">
      <p:transition p14:dur="250">
        <p:fade/>
      </p:transition>
    </mc:Choice>
    <mc:Fallback>
      <p:transition>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grpSp>
        <p:nvGrpSpPr>
          <p:cNvPr id="6" name="组合 5"/>
          <p:cNvGrpSpPr/>
          <p:nvPr/>
        </p:nvGrpSpPr>
        <p:grpSpPr>
          <a:xfrm>
            <a:off x="8255" y="-9525"/>
            <a:ext cx="12183745" cy="6877050"/>
            <a:chOff x="342" y="-15"/>
            <a:chExt cx="18260" cy="10830"/>
          </a:xfrm>
        </p:grpSpPr>
        <p:pic>
          <p:nvPicPr>
            <p:cNvPr id="4" name="图片 3" descr="1983921f0bc46ab4209db4a04dd76a1b"/>
            <p:cNvPicPr>
              <a:picLocks noChangeAspect="1"/>
            </p:cNvPicPr>
            <p:nvPr/>
          </p:nvPicPr>
          <p:blipFill>
            <a:blip r:embed="rId1"/>
            <a:srcRect l="26835"/>
            <a:stretch>
              <a:fillRect/>
            </a:stretch>
          </p:blipFill>
          <p:spPr>
            <a:xfrm>
              <a:off x="342" y="-14"/>
              <a:ext cx="14119" cy="10829"/>
            </a:xfrm>
            <a:prstGeom prst="rect">
              <a:avLst/>
            </a:prstGeom>
          </p:spPr>
        </p:pic>
        <p:pic>
          <p:nvPicPr>
            <p:cNvPr id="5" name="图片 4" descr="1983921f0bc46ab4209db4a04dd76a1b"/>
            <p:cNvPicPr>
              <a:picLocks noChangeAspect="1"/>
            </p:cNvPicPr>
            <p:nvPr/>
          </p:nvPicPr>
          <p:blipFill>
            <a:blip r:embed="rId1"/>
            <a:srcRect l="77200" r="591"/>
            <a:stretch>
              <a:fillRect/>
            </a:stretch>
          </p:blipFill>
          <p:spPr>
            <a:xfrm flipH="1">
              <a:off x="14316" y="-15"/>
              <a:ext cx="4286" cy="10829"/>
            </a:xfrm>
            <a:prstGeom prst="rect">
              <a:avLst/>
            </a:prstGeom>
          </p:spPr>
        </p:pic>
      </p:grpSp>
      <p:sp>
        <p:nvSpPr>
          <p:cNvPr id="14" name="矩形 13"/>
          <p:cNvSpPr/>
          <p:nvPr/>
        </p:nvSpPr>
        <p:spPr>
          <a:xfrm>
            <a:off x="8395335" y="2522220"/>
            <a:ext cx="1569085" cy="450215"/>
          </a:xfrm>
          <a:prstGeom prst="rect">
            <a:avLst/>
          </a:prstGeom>
        </p:spPr>
        <p:txBody>
          <a:bodyPr wrap="square">
            <a:spAutoFit/>
          </a:bodyPr>
          <a:p>
            <a:pPr algn="ctr">
              <a:lnSpc>
                <a:spcPts val="2800"/>
              </a:lnSpc>
            </a:pPr>
            <a:r>
              <a:rPr lang="en-US" altLang="zh-CN" sz="3600" b="1">
                <a:solidFill>
                  <a:schemeClr val="bg1"/>
                </a:solidFill>
                <a:latin typeface="蜜桃汽水" panose="02010600010101010101" charset="-122"/>
                <a:ea typeface="蜜桃汽水" panose="02010600010101010101" charset="-122"/>
              </a:rPr>
              <a:t>part 01</a:t>
            </a:r>
            <a:endParaRPr lang="en-US" altLang="zh-CN" sz="3600" b="1">
              <a:solidFill>
                <a:schemeClr val="bg1"/>
              </a:solidFill>
              <a:latin typeface="蜜桃汽水" panose="02010600010101010101" charset="-122"/>
              <a:ea typeface="蜜桃汽水" panose="02010600010101010101" charset="-122"/>
            </a:endParaRPr>
          </a:p>
        </p:txBody>
      </p:sp>
      <p:sp>
        <p:nvSpPr>
          <p:cNvPr id="20" name="文本框 30"/>
          <p:cNvSpPr txBox="1"/>
          <p:nvPr/>
        </p:nvSpPr>
        <p:spPr>
          <a:xfrm>
            <a:off x="6959600" y="3270885"/>
            <a:ext cx="4154170" cy="521970"/>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dist" defTabSz="914400" eaLnBrk="1" fontAlgn="auto" latinLnBrk="0" hangingPunct="1">
              <a:lnSpc>
                <a:spcPct val="100000"/>
              </a:lnSpc>
              <a:spcBef>
                <a:spcPts val="0"/>
              </a:spcBef>
              <a:spcAft>
                <a:spcPts val="0"/>
              </a:spcAft>
              <a:buClrTx/>
              <a:buSzTx/>
              <a:buFontTx/>
              <a:buNone/>
              <a:defRPr/>
            </a:pPr>
            <a:r>
              <a:rPr kumimoji="0" lang="zh-CN" altLang="en-US" sz="2800" b="1" i="0" u="none" strike="noStrike" kern="100" cap="none" spc="0" normalizeH="0" baseline="0" noProof="0" dirty="0">
                <a:ln>
                  <a:noFill/>
                </a:ln>
                <a:solidFill>
                  <a:schemeClr val="bg1"/>
                </a:solidFill>
                <a:effectLst/>
                <a:uLnTx/>
                <a:uFillTx/>
                <a:latin typeface="蜜桃汽水" panose="02010600010101010101" charset="-122"/>
                <a:ea typeface="蜜桃汽水" panose="02010600010101010101" charset="-122"/>
                <a:cs typeface="方正苏新诗柳楷简体-yolan" panose="02000000000000000000" pitchFamily="2" charset="-122"/>
                <a:sym typeface="+mn-ea"/>
              </a:rPr>
              <a:t>请添加第一部分标题</a:t>
            </a:r>
            <a:endParaRPr kumimoji="0" lang="zh-CN" altLang="en-US" sz="2800" b="1" i="0" u="none" strike="noStrike" kern="100" cap="none" spc="0" normalizeH="0" baseline="0" noProof="0" dirty="0">
              <a:ln>
                <a:noFill/>
              </a:ln>
              <a:solidFill>
                <a:schemeClr val="bg1"/>
              </a:solidFill>
              <a:effectLst/>
              <a:uLnTx/>
              <a:uFillTx/>
              <a:latin typeface="蜜桃汽水" panose="02010600010101010101" charset="-122"/>
              <a:ea typeface="蜜桃汽水" panose="02010600010101010101" charset="-122"/>
              <a:cs typeface="方正苏新诗柳楷简体-yolan" panose="02000000000000000000" pitchFamily="2" charset="-122"/>
              <a:sym typeface="+mn-ea"/>
            </a:endParaRPr>
          </a:p>
        </p:txBody>
      </p:sp>
      <p:sp>
        <p:nvSpPr>
          <p:cNvPr id="15" name="矩形 14"/>
          <p:cNvSpPr/>
          <p:nvPr/>
        </p:nvSpPr>
        <p:spPr>
          <a:xfrm flipH="1">
            <a:off x="6456680" y="3854450"/>
            <a:ext cx="5160010" cy="533400"/>
          </a:xfrm>
          <a:prstGeom prst="rect">
            <a:avLst/>
          </a:prstGeom>
        </p:spPr>
        <p:txBody>
          <a:bodyPr wrap="square">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ct val="120000"/>
              </a:lnSpc>
              <a:defRPr/>
            </a:pPr>
            <a:r>
              <a:rPr sz="1200" kern="100" dirty="0">
                <a:solidFill>
                  <a:schemeClr val="bg1"/>
                </a:solidFill>
                <a:latin typeface="+mj-ea"/>
                <a:ea typeface="+mj-ea"/>
                <a:cs typeface="方正苏新诗柳楷简体-yolan" panose="02000000000000000000" pitchFamily="2" charset="-122"/>
              </a:rPr>
              <a:t>This exceptionally serious cold damage caused serious economic losses to the forest and fruit exceptionally serious cold damage caused</a:t>
            </a:r>
            <a:r>
              <a:rPr lang="en-US" sz="1200" kern="100" dirty="0">
                <a:solidFill>
                  <a:schemeClr val="bg1"/>
                </a:solidFill>
                <a:latin typeface="+mj-ea"/>
                <a:ea typeface="+mj-ea"/>
                <a:cs typeface="方正苏新诗柳楷简体-yolan" panose="02000000000000000000" pitchFamily="2" charset="-122"/>
                <a:sym typeface="+mn-ea"/>
              </a:rPr>
              <a:t>.</a:t>
            </a:r>
            <a:endParaRPr lang="en-US" sz="1200" kern="100" dirty="0">
              <a:solidFill>
                <a:schemeClr val="bg1"/>
              </a:solidFill>
              <a:latin typeface="+mj-ea"/>
              <a:ea typeface="+mj-ea"/>
              <a:cs typeface="方正苏新诗柳楷简体-yolan" panose="02000000000000000000" pitchFamily="2" charset="-122"/>
              <a:sym typeface="+mn-ea"/>
            </a:endParaRPr>
          </a:p>
        </p:txBody>
      </p:sp>
    </p:spTree>
  </p:cSld>
  <p:clrMapOvr>
    <a:masterClrMapping/>
  </p:clrMapOvr>
  <mc:AlternateContent xmlns:mc="http://schemas.openxmlformats.org/markup-compatibility/2006">
    <mc:Choice xmlns:p14="http://schemas.microsoft.com/office/powerpoint/2010/main" Requires="p14">
      <p:transition p14:dur="250">
        <p:fade/>
      </p:transition>
    </mc:Choice>
    <mc:Fallback>
      <p:transition>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4" name="图片 3" descr="1983921f0bc46ab4209db4a04dd76a1b"/>
          <p:cNvPicPr>
            <a:picLocks noChangeAspect="1"/>
          </p:cNvPicPr>
          <p:nvPr/>
        </p:nvPicPr>
        <p:blipFill>
          <a:blip r:embed="rId1"/>
          <a:srcRect l="25035" r="20649"/>
          <a:stretch>
            <a:fillRect/>
          </a:stretch>
        </p:blipFill>
        <p:spPr>
          <a:xfrm>
            <a:off x="5737225" y="-29845"/>
            <a:ext cx="6454140" cy="6918325"/>
          </a:xfrm>
          <a:prstGeom prst="rect">
            <a:avLst/>
          </a:prstGeom>
        </p:spPr>
      </p:pic>
      <p:sp>
        <p:nvSpPr>
          <p:cNvPr id="7" name="文本框 12"/>
          <p:cNvSpPr txBox="1"/>
          <p:nvPr/>
        </p:nvSpPr>
        <p:spPr>
          <a:xfrm flipH="1">
            <a:off x="503555" y="2014220"/>
            <a:ext cx="4865370" cy="3080385"/>
          </a:xfrm>
          <a:prstGeom prst="rect">
            <a:avLst/>
          </a:prstGeom>
          <a:noFill/>
          <a:effectLst/>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a:lnSpc>
                <a:spcPct val="180000"/>
              </a:lnSpc>
            </a:pPr>
            <a:r>
              <a:rPr lang="en-US" altLang="zh-CN" sz="1200" dirty="0">
                <a:solidFill>
                  <a:schemeClr val="tx1"/>
                </a:solidFill>
                <a:latin typeface="+mj-ea"/>
                <a:ea typeface="+mj-ea"/>
                <a:cs typeface="蝉羽露露午茶体" panose="02010609000101010101" charset="-122"/>
              </a:rPr>
              <a:t>This exceptionally serious cold damage caused serious economic losses to the forest and fruit industry. This paper analyses the </a:t>
            </a:r>
            <a:r>
              <a:rPr lang="en-US" altLang="zh-CN" sz="1200" dirty="0" smtClean="0">
                <a:solidFill>
                  <a:schemeClr val="tx1"/>
                </a:solidFill>
                <a:latin typeface="+mj-ea"/>
                <a:ea typeface="+mj-ea"/>
                <a:cs typeface="蝉羽露露午茶体" panose="02010609000101010101" charset="-122"/>
              </a:rPr>
              <a:t>influence.This exceptionally serious cold damage caused serious economic losses to the forest and fruit industry. This paper analyses the influence.This exceptionally serious cold damage caused serious economic losses to the forest and fruit industry. This paper analyses the influence.This exceptionally serious cold damage caused serious economic losses to the forest and fruit industry. This paper analyses the influence.</a:t>
            </a:r>
            <a:endParaRPr lang="en-US" altLang="zh-CN" sz="1200" dirty="0" smtClean="0">
              <a:solidFill>
                <a:schemeClr val="tx1"/>
              </a:solidFill>
              <a:latin typeface="+mj-ea"/>
              <a:ea typeface="+mj-ea"/>
              <a:cs typeface="蝉羽露露午茶体" panose="02010609000101010101" charset="-122"/>
            </a:endParaRPr>
          </a:p>
        </p:txBody>
      </p:sp>
      <p:grpSp>
        <p:nvGrpSpPr>
          <p:cNvPr id="27" name="组合 26"/>
          <p:cNvGrpSpPr/>
          <p:nvPr/>
        </p:nvGrpSpPr>
        <p:grpSpPr>
          <a:xfrm>
            <a:off x="0" y="614045"/>
            <a:ext cx="3233420" cy="460375"/>
            <a:chOff x="-5" y="1054"/>
            <a:chExt cx="5092" cy="725"/>
          </a:xfrm>
        </p:grpSpPr>
        <p:grpSp>
          <p:nvGrpSpPr>
            <p:cNvPr id="28" name="组合 27"/>
            <p:cNvGrpSpPr/>
            <p:nvPr/>
          </p:nvGrpSpPr>
          <p:grpSpPr>
            <a:xfrm rot="0">
              <a:off x="-5" y="1054"/>
              <a:ext cx="742" cy="686"/>
              <a:chOff x="-29" y="1012"/>
              <a:chExt cx="722" cy="750"/>
            </a:xfrm>
          </p:grpSpPr>
          <p:sp>
            <p:nvSpPr>
              <p:cNvPr id="29" name="矩形 28"/>
              <p:cNvSpPr/>
              <p:nvPr/>
            </p:nvSpPr>
            <p:spPr>
              <a:xfrm>
                <a:off x="-29" y="1012"/>
                <a:ext cx="361" cy="750"/>
              </a:xfrm>
              <a:prstGeom prst="rect">
                <a:avLst/>
              </a:prstGeom>
              <a:solidFill>
                <a:srgbClr val="DA444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31" name="矩形 30"/>
              <p:cNvSpPr/>
              <p:nvPr/>
            </p:nvSpPr>
            <p:spPr>
              <a:xfrm>
                <a:off x="332" y="1012"/>
                <a:ext cx="361" cy="750"/>
              </a:xfrm>
              <a:prstGeom prst="rect">
                <a:avLst/>
              </a:prstGeom>
              <a:solidFill>
                <a:srgbClr val="22274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sp>
          <p:nvSpPr>
            <p:cNvPr id="10" name="文本框 9"/>
            <p:cNvSpPr txBox="1"/>
            <p:nvPr/>
          </p:nvSpPr>
          <p:spPr>
            <a:xfrm>
              <a:off x="788" y="1054"/>
              <a:ext cx="4299" cy="725"/>
            </a:xfrm>
            <a:prstGeom prst="rect">
              <a:avLst/>
            </a:prstGeom>
            <a:noFill/>
          </p:spPr>
          <p:txBody>
            <a:bodyPr wrap="square" rtlCol="0">
              <a:spAutoFit/>
            </a:bodyPr>
            <a:p>
              <a:pPr algn="dist">
                <a:defRPr/>
              </a:pPr>
              <a:r>
                <a:rPr lang="zh-CN" altLang="en-US" sz="2400" b="1" kern="100" dirty="0">
                  <a:solidFill>
                    <a:prstClr val="black"/>
                  </a:solidFill>
                  <a:latin typeface="蜜桃汽水" panose="02010600010101010101" charset="-122"/>
                  <a:ea typeface="蜜桃汽水" panose="02010600010101010101" charset="-122"/>
                  <a:cs typeface="方正苏新诗柳楷简体-yolan" panose="02000000000000000000" pitchFamily="2" charset="-122"/>
                </a:rPr>
                <a:t>请添加页面标题</a:t>
              </a:r>
              <a:endParaRPr lang="zh-CN" altLang="en-US" sz="2400" b="1" kern="100" dirty="0">
                <a:solidFill>
                  <a:prstClr val="black"/>
                </a:solidFill>
                <a:latin typeface="蜜桃汽水" panose="02010600010101010101" charset="-122"/>
                <a:ea typeface="蜜桃汽水" panose="02010600010101010101" charset="-122"/>
                <a:cs typeface="方正苏新诗柳楷简体-yolan" panose="02000000000000000000" pitchFamily="2" charset="-122"/>
              </a:endParaRPr>
            </a:p>
          </p:txBody>
        </p:sp>
      </p:grpSp>
      <p:grpSp>
        <p:nvGrpSpPr>
          <p:cNvPr id="14" name="组合 13"/>
          <p:cNvGrpSpPr/>
          <p:nvPr/>
        </p:nvGrpSpPr>
        <p:grpSpPr>
          <a:xfrm>
            <a:off x="1637665" y="5674360"/>
            <a:ext cx="1616710" cy="238125"/>
            <a:chOff x="2724" y="8742"/>
            <a:chExt cx="2368" cy="438"/>
          </a:xfrm>
        </p:grpSpPr>
        <p:grpSp>
          <p:nvGrpSpPr>
            <p:cNvPr id="9" name="组合 8"/>
            <p:cNvGrpSpPr/>
            <p:nvPr/>
          </p:nvGrpSpPr>
          <p:grpSpPr>
            <a:xfrm>
              <a:off x="2724" y="8742"/>
              <a:ext cx="1044" cy="438"/>
              <a:chOff x="2724" y="8742"/>
              <a:chExt cx="1044" cy="438"/>
            </a:xfrm>
          </p:grpSpPr>
          <p:sp>
            <p:nvSpPr>
              <p:cNvPr id="213" name=" 213"/>
              <p:cNvSpPr/>
              <p:nvPr/>
            </p:nvSpPr>
            <p:spPr>
              <a:xfrm>
                <a:off x="2724" y="8742"/>
                <a:ext cx="438" cy="438"/>
              </a:xfrm>
              <a:custGeom>
                <a:avLst/>
                <a:gdLst/>
                <a:ahLst/>
                <a:cxnLst/>
                <a:rect l="l" t="t" r="r" b="b"/>
                <a:pathLst>
                  <a:path w="1160528" h="1137856">
                    <a:moveTo>
                      <a:pt x="301373" y="145324"/>
                    </a:moveTo>
                    <a:cubicBezTo>
                      <a:pt x="77474" y="176329"/>
                      <a:pt x="-76715" y="585266"/>
                      <a:pt x="580264" y="1067944"/>
                    </a:cubicBezTo>
                    <a:cubicBezTo>
                      <a:pt x="1535870" y="365866"/>
                      <a:pt x="775286" y="-180195"/>
                      <a:pt x="580264" y="365866"/>
                    </a:cubicBezTo>
                    <a:cubicBezTo>
                      <a:pt x="519320" y="195222"/>
                      <a:pt x="403145" y="131231"/>
                      <a:pt x="301373" y="145324"/>
                    </a:cubicBezTo>
                    <a:close/>
                    <a:moveTo>
                      <a:pt x="237013" y="2324"/>
                    </a:moveTo>
                    <a:cubicBezTo>
                      <a:pt x="362271" y="-15022"/>
                      <a:pt x="505256" y="63737"/>
                      <a:pt x="580264" y="273760"/>
                    </a:cubicBezTo>
                    <a:cubicBezTo>
                      <a:pt x="820291" y="-398315"/>
                      <a:pt x="1756395" y="273760"/>
                      <a:pt x="580264" y="1137856"/>
                    </a:cubicBezTo>
                    <a:cubicBezTo>
                      <a:pt x="-228326" y="543790"/>
                      <a:pt x="-38555" y="40484"/>
                      <a:pt x="237013" y="2324"/>
                    </a:cubicBezTo>
                    <a:close/>
                  </a:path>
                </a:pathLst>
              </a:custGeom>
              <a:solidFill>
                <a:srgbClr val="3E4260"/>
              </a:soli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defPPr>
                <a:lvl1pPr algn="l" rtl="0" eaLnBrk="0" fontAlgn="base" hangingPunct="0">
                  <a:spcBef>
                    <a:spcPct val="0"/>
                  </a:spcBef>
                  <a:spcAft>
                    <a:spcPct val="0"/>
                  </a:spcAft>
                  <a:defRPr kern="1200">
                    <a:solidFill>
                      <a:schemeClr val="lt1"/>
                    </a:solidFill>
                    <a:latin typeface="+mn-lt"/>
                    <a:ea typeface="+mn-ea"/>
                    <a:cs typeface="+mn-cs"/>
                  </a:defRPr>
                </a:lvl1pPr>
                <a:lvl2pPr marL="457200" algn="l" rtl="0" eaLnBrk="0" fontAlgn="base" hangingPunct="0">
                  <a:spcBef>
                    <a:spcPct val="0"/>
                  </a:spcBef>
                  <a:spcAft>
                    <a:spcPct val="0"/>
                  </a:spcAft>
                  <a:defRPr kern="1200">
                    <a:solidFill>
                      <a:schemeClr val="lt1"/>
                    </a:solidFill>
                    <a:latin typeface="+mn-lt"/>
                    <a:ea typeface="+mn-ea"/>
                    <a:cs typeface="+mn-cs"/>
                  </a:defRPr>
                </a:lvl2pPr>
                <a:lvl3pPr marL="914400" algn="l" rtl="0" eaLnBrk="0" fontAlgn="base" hangingPunct="0">
                  <a:spcBef>
                    <a:spcPct val="0"/>
                  </a:spcBef>
                  <a:spcAft>
                    <a:spcPct val="0"/>
                  </a:spcAft>
                  <a:defRPr kern="1200">
                    <a:solidFill>
                      <a:schemeClr val="lt1"/>
                    </a:solidFill>
                    <a:latin typeface="+mn-lt"/>
                    <a:ea typeface="+mn-ea"/>
                    <a:cs typeface="+mn-cs"/>
                  </a:defRPr>
                </a:lvl3pPr>
                <a:lvl4pPr marL="1371600" algn="l" rtl="0" eaLnBrk="0" fontAlgn="base" hangingPunct="0">
                  <a:spcBef>
                    <a:spcPct val="0"/>
                  </a:spcBef>
                  <a:spcAft>
                    <a:spcPct val="0"/>
                  </a:spcAft>
                  <a:defRPr kern="1200">
                    <a:solidFill>
                      <a:schemeClr val="lt1"/>
                    </a:solidFill>
                    <a:latin typeface="+mn-lt"/>
                    <a:ea typeface="+mn-ea"/>
                    <a:cs typeface="+mn-cs"/>
                  </a:defRPr>
                </a:lvl4pPr>
                <a:lvl5pPr marL="1828800" algn="l" rtl="0" eaLnBrk="0" fontAlgn="base" hangingPunct="0">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eaLnBrk="1" fontAlgn="auto" hangingPunct="1">
                  <a:spcBef>
                    <a:spcPts val="0"/>
                  </a:spcBef>
                  <a:spcAft>
                    <a:spcPts val="0"/>
                  </a:spcAft>
                  <a:defRPr/>
                </a:pPr>
                <a:endParaRPr lang="zh-CN" altLang="en-US" dirty="0">
                  <a:solidFill>
                    <a:schemeClr val="tx1"/>
                  </a:solidFill>
                </a:endParaRPr>
              </a:p>
            </p:txBody>
          </p:sp>
          <p:sp>
            <p:nvSpPr>
              <p:cNvPr id="8" name=" 213"/>
              <p:cNvSpPr/>
              <p:nvPr/>
            </p:nvSpPr>
            <p:spPr>
              <a:xfrm>
                <a:off x="3330" y="8742"/>
                <a:ext cx="438" cy="438"/>
              </a:xfrm>
              <a:custGeom>
                <a:avLst/>
                <a:gdLst/>
                <a:ahLst/>
                <a:cxnLst/>
                <a:rect l="l" t="t" r="r" b="b"/>
                <a:pathLst>
                  <a:path w="1160528" h="1137856">
                    <a:moveTo>
                      <a:pt x="301373" y="145324"/>
                    </a:moveTo>
                    <a:cubicBezTo>
                      <a:pt x="77474" y="176329"/>
                      <a:pt x="-76715" y="585266"/>
                      <a:pt x="580264" y="1067944"/>
                    </a:cubicBezTo>
                    <a:cubicBezTo>
                      <a:pt x="1535870" y="365866"/>
                      <a:pt x="775286" y="-180195"/>
                      <a:pt x="580264" y="365866"/>
                    </a:cubicBezTo>
                    <a:cubicBezTo>
                      <a:pt x="519320" y="195222"/>
                      <a:pt x="403145" y="131231"/>
                      <a:pt x="301373" y="145324"/>
                    </a:cubicBezTo>
                    <a:close/>
                    <a:moveTo>
                      <a:pt x="237013" y="2324"/>
                    </a:moveTo>
                    <a:cubicBezTo>
                      <a:pt x="362271" y="-15022"/>
                      <a:pt x="505256" y="63737"/>
                      <a:pt x="580264" y="273760"/>
                    </a:cubicBezTo>
                    <a:cubicBezTo>
                      <a:pt x="820291" y="-398315"/>
                      <a:pt x="1756395" y="273760"/>
                      <a:pt x="580264" y="1137856"/>
                    </a:cubicBezTo>
                    <a:cubicBezTo>
                      <a:pt x="-228326" y="543790"/>
                      <a:pt x="-38555" y="40484"/>
                      <a:pt x="237013" y="2324"/>
                    </a:cubicBezTo>
                    <a:close/>
                  </a:path>
                </a:pathLst>
              </a:custGeom>
              <a:solidFill>
                <a:srgbClr val="DA4443"/>
              </a:soli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defPPr>
                <a:lvl1pPr algn="l" rtl="0" eaLnBrk="0" fontAlgn="base" hangingPunct="0">
                  <a:spcBef>
                    <a:spcPct val="0"/>
                  </a:spcBef>
                  <a:spcAft>
                    <a:spcPct val="0"/>
                  </a:spcAft>
                  <a:defRPr kern="1200">
                    <a:solidFill>
                      <a:schemeClr val="lt1"/>
                    </a:solidFill>
                    <a:latin typeface="+mn-lt"/>
                    <a:ea typeface="+mn-ea"/>
                    <a:cs typeface="+mn-cs"/>
                  </a:defRPr>
                </a:lvl1pPr>
                <a:lvl2pPr marL="457200" algn="l" rtl="0" eaLnBrk="0" fontAlgn="base" hangingPunct="0">
                  <a:spcBef>
                    <a:spcPct val="0"/>
                  </a:spcBef>
                  <a:spcAft>
                    <a:spcPct val="0"/>
                  </a:spcAft>
                  <a:defRPr kern="1200">
                    <a:solidFill>
                      <a:schemeClr val="lt1"/>
                    </a:solidFill>
                    <a:latin typeface="+mn-lt"/>
                    <a:ea typeface="+mn-ea"/>
                    <a:cs typeface="+mn-cs"/>
                  </a:defRPr>
                </a:lvl2pPr>
                <a:lvl3pPr marL="914400" algn="l" rtl="0" eaLnBrk="0" fontAlgn="base" hangingPunct="0">
                  <a:spcBef>
                    <a:spcPct val="0"/>
                  </a:spcBef>
                  <a:spcAft>
                    <a:spcPct val="0"/>
                  </a:spcAft>
                  <a:defRPr kern="1200">
                    <a:solidFill>
                      <a:schemeClr val="lt1"/>
                    </a:solidFill>
                    <a:latin typeface="+mn-lt"/>
                    <a:ea typeface="+mn-ea"/>
                    <a:cs typeface="+mn-cs"/>
                  </a:defRPr>
                </a:lvl3pPr>
                <a:lvl4pPr marL="1371600" algn="l" rtl="0" eaLnBrk="0" fontAlgn="base" hangingPunct="0">
                  <a:spcBef>
                    <a:spcPct val="0"/>
                  </a:spcBef>
                  <a:spcAft>
                    <a:spcPct val="0"/>
                  </a:spcAft>
                  <a:defRPr kern="1200">
                    <a:solidFill>
                      <a:schemeClr val="lt1"/>
                    </a:solidFill>
                    <a:latin typeface="+mn-lt"/>
                    <a:ea typeface="+mn-ea"/>
                    <a:cs typeface="+mn-cs"/>
                  </a:defRPr>
                </a:lvl4pPr>
                <a:lvl5pPr marL="1828800" algn="l" rtl="0" eaLnBrk="0" fontAlgn="base" hangingPunct="0">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eaLnBrk="1" fontAlgn="auto" hangingPunct="1">
                  <a:spcBef>
                    <a:spcPts val="0"/>
                  </a:spcBef>
                  <a:spcAft>
                    <a:spcPts val="0"/>
                  </a:spcAft>
                  <a:defRPr/>
                </a:pPr>
                <a:endParaRPr lang="zh-CN" altLang="en-US" dirty="0">
                  <a:solidFill>
                    <a:schemeClr val="tx1"/>
                  </a:solidFill>
                </a:endParaRPr>
              </a:p>
            </p:txBody>
          </p:sp>
        </p:grpSp>
        <p:grpSp>
          <p:nvGrpSpPr>
            <p:cNvPr id="11" name="组合 10"/>
            <p:cNvGrpSpPr/>
            <p:nvPr/>
          </p:nvGrpSpPr>
          <p:grpSpPr>
            <a:xfrm>
              <a:off x="4048" y="8742"/>
              <a:ext cx="1044" cy="438"/>
              <a:chOff x="2724" y="8742"/>
              <a:chExt cx="1044" cy="438"/>
            </a:xfrm>
          </p:grpSpPr>
          <p:sp>
            <p:nvSpPr>
              <p:cNvPr id="12" name=" 213"/>
              <p:cNvSpPr/>
              <p:nvPr/>
            </p:nvSpPr>
            <p:spPr>
              <a:xfrm>
                <a:off x="2724" y="8742"/>
                <a:ext cx="438" cy="438"/>
              </a:xfrm>
              <a:custGeom>
                <a:avLst/>
                <a:gdLst/>
                <a:ahLst/>
                <a:cxnLst/>
                <a:rect l="l" t="t" r="r" b="b"/>
                <a:pathLst>
                  <a:path w="1160528" h="1137856">
                    <a:moveTo>
                      <a:pt x="301373" y="145324"/>
                    </a:moveTo>
                    <a:cubicBezTo>
                      <a:pt x="77474" y="176329"/>
                      <a:pt x="-76715" y="585266"/>
                      <a:pt x="580264" y="1067944"/>
                    </a:cubicBezTo>
                    <a:cubicBezTo>
                      <a:pt x="1535870" y="365866"/>
                      <a:pt x="775286" y="-180195"/>
                      <a:pt x="580264" y="365866"/>
                    </a:cubicBezTo>
                    <a:cubicBezTo>
                      <a:pt x="519320" y="195222"/>
                      <a:pt x="403145" y="131231"/>
                      <a:pt x="301373" y="145324"/>
                    </a:cubicBezTo>
                    <a:close/>
                    <a:moveTo>
                      <a:pt x="237013" y="2324"/>
                    </a:moveTo>
                    <a:cubicBezTo>
                      <a:pt x="362271" y="-15022"/>
                      <a:pt x="505256" y="63737"/>
                      <a:pt x="580264" y="273760"/>
                    </a:cubicBezTo>
                    <a:cubicBezTo>
                      <a:pt x="820291" y="-398315"/>
                      <a:pt x="1756395" y="273760"/>
                      <a:pt x="580264" y="1137856"/>
                    </a:cubicBezTo>
                    <a:cubicBezTo>
                      <a:pt x="-228326" y="543790"/>
                      <a:pt x="-38555" y="40484"/>
                      <a:pt x="237013" y="2324"/>
                    </a:cubicBezTo>
                    <a:close/>
                  </a:path>
                </a:pathLst>
              </a:custGeom>
              <a:solidFill>
                <a:srgbClr val="3E4260"/>
              </a:soli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defPPr>
                <a:lvl1pPr algn="l" rtl="0" eaLnBrk="0" fontAlgn="base" hangingPunct="0">
                  <a:spcBef>
                    <a:spcPct val="0"/>
                  </a:spcBef>
                  <a:spcAft>
                    <a:spcPct val="0"/>
                  </a:spcAft>
                  <a:defRPr kern="1200">
                    <a:solidFill>
                      <a:schemeClr val="lt1"/>
                    </a:solidFill>
                    <a:latin typeface="+mn-lt"/>
                    <a:ea typeface="+mn-ea"/>
                    <a:cs typeface="+mn-cs"/>
                  </a:defRPr>
                </a:lvl1pPr>
                <a:lvl2pPr marL="457200" algn="l" rtl="0" eaLnBrk="0" fontAlgn="base" hangingPunct="0">
                  <a:spcBef>
                    <a:spcPct val="0"/>
                  </a:spcBef>
                  <a:spcAft>
                    <a:spcPct val="0"/>
                  </a:spcAft>
                  <a:defRPr kern="1200">
                    <a:solidFill>
                      <a:schemeClr val="lt1"/>
                    </a:solidFill>
                    <a:latin typeface="+mn-lt"/>
                    <a:ea typeface="+mn-ea"/>
                    <a:cs typeface="+mn-cs"/>
                  </a:defRPr>
                </a:lvl2pPr>
                <a:lvl3pPr marL="914400" algn="l" rtl="0" eaLnBrk="0" fontAlgn="base" hangingPunct="0">
                  <a:spcBef>
                    <a:spcPct val="0"/>
                  </a:spcBef>
                  <a:spcAft>
                    <a:spcPct val="0"/>
                  </a:spcAft>
                  <a:defRPr kern="1200">
                    <a:solidFill>
                      <a:schemeClr val="lt1"/>
                    </a:solidFill>
                    <a:latin typeface="+mn-lt"/>
                    <a:ea typeface="+mn-ea"/>
                    <a:cs typeface="+mn-cs"/>
                  </a:defRPr>
                </a:lvl3pPr>
                <a:lvl4pPr marL="1371600" algn="l" rtl="0" eaLnBrk="0" fontAlgn="base" hangingPunct="0">
                  <a:spcBef>
                    <a:spcPct val="0"/>
                  </a:spcBef>
                  <a:spcAft>
                    <a:spcPct val="0"/>
                  </a:spcAft>
                  <a:defRPr kern="1200">
                    <a:solidFill>
                      <a:schemeClr val="lt1"/>
                    </a:solidFill>
                    <a:latin typeface="+mn-lt"/>
                    <a:ea typeface="+mn-ea"/>
                    <a:cs typeface="+mn-cs"/>
                  </a:defRPr>
                </a:lvl4pPr>
                <a:lvl5pPr marL="1828800" algn="l" rtl="0" eaLnBrk="0" fontAlgn="base" hangingPunct="0">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eaLnBrk="1" fontAlgn="auto" hangingPunct="1">
                  <a:spcBef>
                    <a:spcPts val="0"/>
                  </a:spcBef>
                  <a:spcAft>
                    <a:spcPts val="0"/>
                  </a:spcAft>
                  <a:defRPr/>
                </a:pPr>
                <a:endParaRPr lang="zh-CN" altLang="en-US" dirty="0">
                  <a:solidFill>
                    <a:schemeClr val="tx1"/>
                  </a:solidFill>
                </a:endParaRPr>
              </a:p>
            </p:txBody>
          </p:sp>
          <p:sp>
            <p:nvSpPr>
              <p:cNvPr id="13" name=" 213"/>
              <p:cNvSpPr/>
              <p:nvPr/>
            </p:nvSpPr>
            <p:spPr>
              <a:xfrm>
                <a:off x="3330" y="8742"/>
                <a:ext cx="438" cy="438"/>
              </a:xfrm>
              <a:custGeom>
                <a:avLst/>
                <a:gdLst/>
                <a:ahLst/>
                <a:cxnLst/>
                <a:rect l="l" t="t" r="r" b="b"/>
                <a:pathLst>
                  <a:path w="1160528" h="1137856">
                    <a:moveTo>
                      <a:pt x="301373" y="145324"/>
                    </a:moveTo>
                    <a:cubicBezTo>
                      <a:pt x="77474" y="176329"/>
                      <a:pt x="-76715" y="585266"/>
                      <a:pt x="580264" y="1067944"/>
                    </a:cubicBezTo>
                    <a:cubicBezTo>
                      <a:pt x="1535870" y="365866"/>
                      <a:pt x="775286" y="-180195"/>
                      <a:pt x="580264" y="365866"/>
                    </a:cubicBezTo>
                    <a:cubicBezTo>
                      <a:pt x="519320" y="195222"/>
                      <a:pt x="403145" y="131231"/>
                      <a:pt x="301373" y="145324"/>
                    </a:cubicBezTo>
                    <a:close/>
                    <a:moveTo>
                      <a:pt x="237013" y="2324"/>
                    </a:moveTo>
                    <a:cubicBezTo>
                      <a:pt x="362271" y="-15022"/>
                      <a:pt x="505256" y="63737"/>
                      <a:pt x="580264" y="273760"/>
                    </a:cubicBezTo>
                    <a:cubicBezTo>
                      <a:pt x="820291" y="-398315"/>
                      <a:pt x="1756395" y="273760"/>
                      <a:pt x="580264" y="1137856"/>
                    </a:cubicBezTo>
                    <a:cubicBezTo>
                      <a:pt x="-228326" y="543790"/>
                      <a:pt x="-38555" y="40484"/>
                      <a:pt x="237013" y="2324"/>
                    </a:cubicBezTo>
                    <a:close/>
                  </a:path>
                </a:pathLst>
              </a:custGeom>
              <a:solidFill>
                <a:srgbClr val="DA4443"/>
              </a:soli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defPPr>
                <a:lvl1pPr algn="l" rtl="0" eaLnBrk="0" fontAlgn="base" hangingPunct="0">
                  <a:spcBef>
                    <a:spcPct val="0"/>
                  </a:spcBef>
                  <a:spcAft>
                    <a:spcPct val="0"/>
                  </a:spcAft>
                  <a:defRPr kern="1200">
                    <a:solidFill>
                      <a:schemeClr val="lt1"/>
                    </a:solidFill>
                    <a:latin typeface="+mn-lt"/>
                    <a:ea typeface="+mn-ea"/>
                    <a:cs typeface="+mn-cs"/>
                  </a:defRPr>
                </a:lvl1pPr>
                <a:lvl2pPr marL="457200" algn="l" rtl="0" eaLnBrk="0" fontAlgn="base" hangingPunct="0">
                  <a:spcBef>
                    <a:spcPct val="0"/>
                  </a:spcBef>
                  <a:spcAft>
                    <a:spcPct val="0"/>
                  </a:spcAft>
                  <a:defRPr kern="1200">
                    <a:solidFill>
                      <a:schemeClr val="lt1"/>
                    </a:solidFill>
                    <a:latin typeface="+mn-lt"/>
                    <a:ea typeface="+mn-ea"/>
                    <a:cs typeface="+mn-cs"/>
                  </a:defRPr>
                </a:lvl2pPr>
                <a:lvl3pPr marL="914400" algn="l" rtl="0" eaLnBrk="0" fontAlgn="base" hangingPunct="0">
                  <a:spcBef>
                    <a:spcPct val="0"/>
                  </a:spcBef>
                  <a:spcAft>
                    <a:spcPct val="0"/>
                  </a:spcAft>
                  <a:defRPr kern="1200">
                    <a:solidFill>
                      <a:schemeClr val="lt1"/>
                    </a:solidFill>
                    <a:latin typeface="+mn-lt"/>
                    <a:ea typeface="+mn-ea"/>
                    <a:cs typeface="+mn-cs"/>
                  </a:defRPr>
                </a:lvl3pPr>
                <a:lvl4pPr marL="1371600" algn="l" rtl="0" eaLnBrk="0" fontAlgn="base" hangingPunct="0">
                  <a:spcBef>
                    <a:spcPct val="0"/>
                  </a:spcBef>
                  <a:spcAft>
                    <a:spcPct val="0"/>
                  </a:spcAft>
                  <a:defRPr kern="1200">
                    <a:solidFill>
                      <a:schemeClr val="lt1"/>
                    </a:solidFill>
                    <a:latin typeface="+mn-lt"/>
                    <a:ea typeface="+mn-ea"/>
                    <a:cs typeface="+mn-cs"/>
                  </a:defRPr>
                </a:lvl4pPr>
                <a:lvl5pPr marL="1828800" algn="l" rtl="0" eaLnBrk="0" fontAlgn="base" hangingPunct="0">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eaLnBrk="1" fontAlgn="auto" hangingPunct="1">
                  <a:spcBef>
                    <a:spcPts val="0"/>
                  </a:spcBef>
                  <a:spcAft>
                    <a:spcPts val="0"/>
                  </a:spcAft>
                  <a:defRPr/>
                </a:pPr>
                <a:endParaRPr lang="zh-CN" altLang="en-US" dirty="0">
                  <a:solidFill>
                    <a:schemeClr val="tx1"/>
                  </a:solidFill>
                </a:endParaRPr>
              </a:p>
            </p:txBody>
          </p:sp>
        </p:grpSp>
      </p:grpSp>
    </p:spTree>
  </p:cSld>
  <p:clrMapOvr>
    <a:masterClrMapping/>
  </p:clrMapOvr>
  <mc:AlternateContent xmlns:mc="http://schemas.openxmlformats.org/markup-compatibility/2006">
    <mc:Choice xmlns:p14="http://schemas.microsoft.com/office/powerpoint/2010/main" Requires="p14">
      <p:transition p14:dur="250">
        <p:fade/>
      </p:transition>
    </mc:Choice>
    <mc:Fallback>
      <p:transition>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 name="矩形 32"/>
          <p:cNvSpPr/>
          <p:nvPr/>
        </p:nvSpPr>
        <p:spPr>
          <a:xfrm>
            <a:off x="0" y="3733165"/>
            <a:ext cx="12187555" cy="3151505"/>
          </a:xfrm>
          <a:prstGeom prst="rect">
            <a:avLst/>
          </a:prstGeom>
          <a:solidFill>
            <a:srgbClr val="B4866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pic>
        <p:nvPicPr>
          <p:cNvPr id="36" name="图片 35" descr="1983921f0bc46ab4209db4a04dd76a1b"/>
          <p:cNvPicPr>
            <a:picLocks noChangeAspect="1"/>
          </p:cNvPicPr>
          <p:nvPr/>
        </p:nvPicPr>
        <p:blipFill>
          <a:blip r:embed="rId1"/>
          <a:stretch>
            <a:fillRect/>
          </a:stretch>
        </p:blipFill>
        <p:spPr>
          <a:xfrm flipH="1">
            <a:off x="899160" y="4731385"/>
            <a:ext cx="2335530" cy="1412240"/>
          </a:xfrm>
          <a:prstGeom prst="rect">
            <a:avLst/>
          </a:prstGeom>
        </p:spPr>
      </p:pic>
      <p:grpSp>
        <p:nvGrpSpPr>
          <p:cNvPr id="12" name="组合 11"/>
          <p:cNvGrpSpPr/>
          <p:nvPr/>
        </p:nvGrpSpPr>
        <p:grpSpPr>
          <a:xfrm>
            <a:off x="0" y="614045"/>
            <a:ext cx="3233420" cy="460375"/>
            <a:chOff x="-5" y="1054"/>
            <a:chExt cx="5092" cy="725"/>
          </a:xfrm>
        </p:grpSpPr>
        <p:grpSp>
          <p:nvGrpSpPr>
            <p:cNvPr id="13" name="组合 12"/>
            <p:cNvGrpSpPr/>
            <p:nvPr/>
          </p:nvGrpSpPr>
          <p:grpSpPr>
            <a:xfrm rot="0">
              <a:off x="-5" y="1054"/>
              <a:ext cx="742" cy="686"/>
              <a:chOff x="-29" y="1012"/>
              <a:chExt cx="722" cy="750"/>
            </a:xfrm>
          </p:grpSpPr>
          <p:sp>
            <p:nvSpPr>
              <p:cNvPr id="14" name="矩形 13"/>
              <p:cNvSpPr/>
              <p:nvPr/>
            </p:nvSpPr>
            <p:spPr>
              <a:xfrm>
                <a:off x="-29" y="1012"/>
                <a:ext cx="361" cy="750"/>
              </a:xfrm>
              <a:prstGeom prst="rect">
                <a:avLst/>
              </a:prstGeom>
              <a:solidFill>
                <a:srgbClr val="DA444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5" name="矩形 14"/>
              <p:cNvSpPr/>
              <p:nvPr/>
            </p:nvSpPr>
            <p:spPr>
              <a:xfrm>
                <a:off x="332" y="1012"/>
                <a:ext cx="361" cy="750"/>
              </a:xfrm>
              <a:prstGeom prst="rect">
                <a:avLst/>
              </a:prstGeom>
              <a:solidFill>
                <a:srgbClr val="22274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sp>
          <p:nvSpPr>
            <p:cNvPr id="17" name="文本框 16"/>
            <p:cNvSpPr txBox="1"/>
            <p:nvPr/>
          </p:nvSpPr>
          <p:spPr>
            <a:xfrm>
              <a:off x="788" y="1054"/>
              <a:ext cx="4299" cy="725"/>
            </a:xfrm>
            <a:prstGeom prst="rect">
              <a:avLst/>
            </a:prstGeom>
            <a:noFill/>
          </p:spPr>
          <p:txBody>
            <a:bodyPr wrap="square" rtlCol="0">
              <a:spAutoFit/>
            </a:bodyPr>
            <a:p>
              <a:pPr algn="dist">
                <a:defRPr/>
              </a:pPr>
              <a:r>
                <a:rPr lang="zh-CN" altLang="en-US" sz="2400" b="1" kern="100" dirty="0">
                  <a:solidFill>
                    <a:prstClr val="black"/>
                  </a:solidFill>
                  <a:latin typeface="蜜桃汽水" panose="02010600010101010101" charset="-122"/>
                  <a:ea typeface="蜜桃汽水" panose="02010600010101010101" charset="-122"/>
                  <a:cs typeface="方正苏新诗柳楷简体-yolan" panose="02000000000000000000" pitchFamily="2" charset="-122"/>
                </a:rPr>
                <a:t>请添加页面标题</a:t>
              </a:r>
              <a:endParaRPr lang="zh-CN" altLang="en-US" sz="2400" b="1" kern="100" dirty="0">
                <a:solidFill>
                  <a:prstClr val="black"/>
                </a:solidFill>
                <a:latin typeface="蜜桃汽水" panose="02010600010101010101" charset="-122"/>
                <a:ea typeface="蜜桃汽水" panose="02010600010101010101" charset="-122"/>
                <a:cs typeface="方正苏新诗柳楷简体-yolan" panose="02000000000000000000" pitchFamily="2" charset="-122"/>
              </a:endParaRPr>
            </a:p>
          </p:txBody>
        </p:sp>
      </p:grpSp>
      <p:grpSp>
        <p:nvGrpSpPr>
          <p:cNvPr id="25" name="组合 24"/>
          <p:cNvGrpSpPr/>
          <p:nvPr/>
        </p:nvGrpSpPr>
        <p:grpSpPr>
          <a:xfrm>
            <a:off x="869315" y="1600835"/>
            <a:ext cx="2335530" cy="1783463"/>
            <a:chOff x="1276" y="2883"/>
            <a:chExt cx="3936" cy="3236"/>
          </a:xfrm>
        </p:grpSpPr>
        <p:pic>
          <p:nvPicPr>
            <p:cNvPr id="2" name="图片 1" descr="1983921f0bc46ab4209db4a04dd76a1b"/>
            <p:cNvPicPr>
              <a:picLocks noChangeAspect="1"/>
            </p:cNvPicPr>
            <p:nvPr/>
          </p:nvPicPr>
          <p:blipFill>
            <a:blip r:embed="rId1"/>
            <a:stretch>
              <a:fillRect/>
            </a:stretch>
          </p:blipFill>
          <p:spPr>
            <a:xfrm>
              <a:off x="1276" y="2883"/>
              <a:ext cx="3936" cy="2513"/>
            </a:xfrm>
            <a:prstGeom prst="rect">
              <a:avLst/>
            </a:prstGeom>
          </p:spPr>
        </p:pic>
        <p:grpSp>
          <p:nvGrpSpPr>
            <p:cNvPr id="22" name="组合 21"/>
            <p:cNvGrpSpPr/>
            <p:nvPr/>
          </p:nvGrpSpPr>
          <p:grpSpPr>
            <a:xfrm>
              <a:off x="1289" y="5353"/>
              <a:ext cx="3923" cy="766"/>
              <a:chOff x="6518" y="6098"/>
              <a:chExt cx="3090" cy="766"/>
            </a:xfrm>
          </p:grpSpPr>
          <p:sp>
            <p:nvSpPr>
              <p:cNvPr id="23" name="矩形 22"/>
              <p:cNvSpPr/>
              <p:nvPr/>
            </p:nvSpPr>
            <p:spPr>
              <a:xfrm>
                <a:off x="6518" y="6098"/>
                <a:ext cx="3090" cy="711"/>
              </a:xfrm>
              <a:prstGeom prst="rect">
                <a:avLst/>
              </a:prstGeom>
              <a:solidFill>
                <a:srgbClr val="DA4443"/>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24" name="矩形 23"/>
              <p:cNvSpPr/>
              <p:nvPr/>
            </p:nvSpPr>
            <p:spPr>
              <a:xfrm>
                <a:off x="6644" y="6140"/>
                <a:ext cx="2761" cy="724"/>
              </a:xfrm>
              <a:prstGeom prst="rect">
                <a:avLst/>
              </a:prstGeom>
            </p:spPr>
            <p:txBody>
              <a:bodyPr wrap="square">
                <a:spAutoFit/>
              </a:bodyPr>
              <a:lstStyle>
                <a:defPPr>
                  <a:defRPr lang="zh-CN"/>
                </a:defPPr>
                <a:lvl1pPr marL="0" algn="l" defTabSz="914400" rtl="0" eaLnBrk="1" latinLnBrk="0" hangingPunct="1">
                  <a:defRPr sz="1800" kern="1200">
                    <a:solidFill>
                      <a:srgbClr val="000000"/>
                    </a:solidFill>
                    <a:latin typeface="Arial" panose="020B0604020202020204" pitchFamily="34" charset="0"/>
                    <a:ea typeface="微软雅黑" panose="020B0503020204020204" charset="-122"/>
                    <a:cs typeface="+mn-ea"/>
                  </a:defRPr>
                </a:lvl1pPr>
                <a:lvl2pPr marL="457200" algn="l" defTabSz="914400" rtl="0" eaLnBrk="1" latinLnBrk="0" hangingPunct="1">
                  <a:defRPr sz="1800" kern="1200">
                    <a:solidFill>
                      <a:srgbClr val="000000"/>
                    </a:solidFill>
                    <a:latin typeface="Arial" panose="020B0604020202020204" pitchFamily="34" charset="0"/>
                    <a:ea typeface="微软雅黑" panose="020B0503020204020204" charset="-122"/>
                    <a:cs typeface="+mn-ea"/>
                  </a:defRPr>
                </a:lvl2pPr>
                <a:lvl3pPr marL="914400" algn="l" defTabSz="914400" rtl="0" eaLnBrk="1" latinLnBrk="0" hangingPunct="1">
                  <a:defRPr sz="1800" kern="1200">
                    <a:solidFill>
                      <a:srgbClr val="000000"/>
                    </a:solidFill>
                    <a:latin typeface="Arial" panose="020B0604020202020204" pitchFamily="34" charset="0"/>
                    <a:ea typeface="微软雅黑" panose="020B0503020204020204" charset="-122"/>
                    <a:cs typeface="+mn-ea"/>
                  </a:defRPr>
                </a:lvl3pPr>
                <a:lvl4pPr marL="1371600" algn="l" defTabSz="914400" rtl="0" eaLnBrk="1" latinLnBrk="0" hangingPunct="1">
                  <a:defRPr sz="1800" kern="1200">
                    <a:solidFill>
                      <a:srgbClr val="000000"/>
                    </a:solidFill>
                    <a:latin typeface="Arial" panose="020B0604020202020204" pitchFamily="34" charset="0"/>
                    <a:ea typeface="微软雅黑" panose="020B0503020204020204" charset="-122"/>
                    <a:cs typeface="+mn-ea"/>
                  </a:defRPr>
                </a:lvl4pPr>
                <a:lvl5pPr marL="1828800" algn="l" defTabSz="914400" rtl="0" eaLnBrk="1" latinLnBrk="0" hangingPunct="1">
                  <a:defRPr sz="1800" kern="1200">
                    <a:solidFill>
                      <a:srgbClr val="000000"/>
                    </a:solidFill>
                    <a:latin typeface="Arial" panose="020B0604020202020204" pitchFamily="34" charset="0"/>
                    <a:ea typeface="微软雅黑" panose="020B0503020204020204" charset="-122"/>
                    <a:cs typeface="+mn-ea"/>
                  </a:defRPr>
                </a:lvl5pPr>
                <a:lvl6pPr marL="2286000" algn="l" defTabSz="914400" rtl="0" eaLnBrk="1" latinLnBrk="0" hangingPunct="1">
                  <a:defRPr sz="1800" kern="1200">
                    <a:solidFill>
                      <a:srgbClr val="000000"/>
                    </a:solidFill>
                    <a:latin typeface="Arial" panose="020B0604020202020204" pitchFamily="34" charset="0"/>
                    <a:ea typeface="微软雅黑" panose="020B0503020204020204" charset="-122"/>
                    <a:cs typeface="+mn-ea"/>
                  </a:defRPr>
                </a:lvl6pPr>
                <a:lvl7pPr marL="2743200" algn="l" defTabSz="914400" rtl="0" eaLnBrk="1" latinLnBrk="0" hangingPunct="1">
                  <a:defRPr sz="1800" kern="1200">
                    <a:solidFill>
                      <a:srgbClr val="000000"/>
                    </a:solidFill>
                    <a:latin typeface="Arial" panose="020B0604020202020204" pitchFamily="34" charset="0"/>
                    <a:ea typeface="微软雅黑" panose="020B0503020204020204" charset="-122"/>
                    <a:cs typeface="+mn-ea"/>
                  </a:defRPr>
                </a:lvl7pPr>
                <a:lvl8pPr marL="3200400" algn="l" defTabSz="914400" rtl="0" eaLnBrk="1" latinLnBrk="0" hangingPunct="1">
                  <a:defRPr sz="1800" kern="1200">
                    <a:solidFill>
                      <a:srgbClr val="000000"/>
                    </a:solidFill>
                    <a:latin typeface="Arial" panose="020B0604020202020204" pitchFamily="34" charset="0"/>
                    <a:ea typeface="微软雅黑" panose="020B0503020204020204" charset="-122"/>
                    <a:cs typeface="+mn-ea"/>
                  </a:defRPr>
                </a:lvl8pPr>
                <a:lvl9pPr marL="3657600" algn="l" defTabSz="914400" rtl="0" eaLnBrk="1" latinLnBrk="0" hangingPunct="1">
                  <a:defRPr sz="1800" kern="1200">
                    <a:solidFill>
                      <a:srgbClr val="000000"/>
                    </a:solidFill>
                    <a:latin typeface="Arial" panose="020B0604020202020204" pitchFamily="34" charset="0"/>
                    <a:ea typeface="微软雅黑" panose="020B0503020204020204" charset="-122"/>
                    <a:cs typeface="+mn-ea"/>
                  </a:defRPr>
                </a:lvl9pPr>
              </a:lstStyle>
              <a:p>
                <a:pPr lvl="0" algn="dist">
                  <a:defRPr/>
                </a:pPr>
                <a:r>
                  <a:rPr lang="en-US" altLang="zh-CN" sz="2000" b="1" dirty="0">
                    <a:solidFill>
                      <a:schemeClr val="bg1"/>
                    </a:solidFill>
                    <a:latin typeface="蜜桃汽水" panose="02010600010101010101" charset="-122"/>
                    <a:ea typeface="蜜桃汽水" panose="02010600010101010101" charset="-122"/>
                  </a:rPr>
                  <a:t>KEY WORD</a:t>
                </a:r>
                <a:endParaRPr lang="en-US" altLang="zh-CN" sz="2000" b="1" dirty="0">
                  <a:solidFill>
                    <a:schemeClr val="bg1"/>
                  </a:solidFill>
                  <a:latin typeface="蜜桃汽水" panose="02010600010101010101" charset="-122"/>
                  <a:ea typeface="蜜桃汽水" panose="02010600010101010101" charset="-122"/>
                </a:endParaRPr>
              </a:p>
            </p:txBody>
          </p:sp>
        </p:grpSp>
      </p:grpSp>
      <p:grpSp>
        <p:nvGrpSpPr>
          <p:cNvPr id="26" name="组合 25"/>
          <p:cNvGrpSpPr/>
          <p:nvPr/>
        </p:nvGrpSpPr>
        <p:grpSpPr>
          <a:xfrm rot="0">
            <a:off x="899160" y="4336415"/>
            <a:ext cx="2334260" cy="422275"/>
            <a:chOff x="6518" y="6098"/>
            <a:chExt cx="3090" cy="760"/>
          </a:xfrm>
        </p:grpSpPr>
        <p:sp>
          <p:nvSpPr>
            <p:cNvPr id="27" name="矩形 26"/>
            <p:cNvSpPr/>
            <p:nvPr/>
          </p:nvSpPr>
          <p:spPr>
            <a:xfrm>
              <a:off x="6518" y="6098"/>
              <a:ext cx="3090" cy="711"/>
            </a:xfrm>
            <a:prstGeom prst="rect">
              <a:avLst/>
            </a:prstGeom>
            <a:solidFill>
              <a:srgbClr val="DA4443"/>
            </a:solidFill>
            <a:ln>
              <a:noFill/>
            </a:ln>
            <a:effectLst>
              <a:outerShdw blurRad="50800" dist="38100" dir="16200000"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28" name="矩形 27"/>
            <p:cNvSpPr/>
            <p:nvPr/>
          </p:nvSpPr>
          <p:spPr>
            <a:xfrm>
              <a:off x="6644" y="6140"/>
              <a:ext cx="2761" cy="718"/>
            </a:xfrm>
            <a:prstGeom prst="rect">
              <a:avLst/>
            </a:prstGeom>
          </p:spPr>
          <p:txBody>
            <a:bodyPr wrap="square">
              <a:spAutoFit/>
            </a:bodyPr>
            <a:lstStyle>
              <a:defPPr>
                <a:defRPr lang="zh-CN"/>
              </a:defPPr>
              <a:lvl1pPr marL="0" algn="l" defTabSz="914400" rtl="0" eaLnBrk="1" latinLnBrk="0" hangingPunct="1">
                <a:defRPr sz="1800" kern="1200">
                  <a:solidFill>
                    <a:srgbClr val="000000"/>
                  </a:solidFill>
                  <a:latin typeface="Arial" panose="020B0604020202020204" pitchFamily="34" charset="0"/>
                  <a:ea typeface="微软雅黑" panose="020B0503020204020204" charset="-122"/>
                  <a:cs typeface="+mn-ea"/>
                </a:defRPr>
              </a:lvl1pPr>
              <a:lvl2pPr marL="457200" algn="l" defTabSz="914400" rtl="0" eaLnBrk="1" latinLnBrk="0" hangingPunct="1">
                <a:defRPr sz="1800" kern="1200">
                  <a:solidFill>
                    <a:srgbClr val="000000"/>
                  </a:solidFill>
                  <a:latin typeface="Arial" panose="020B0604020202020204" pitchFamily="34" charset="0"/>
                  <a:ea typeface="微软雅黑" panose="020B0503020204020204" charset="-122"/>
                  <a:cs typeface="+mn-ea"/>
                </a:defRPr>
              </a:lvl2pPr>
              <a:lvl3pPr marL="914400" algn="l" defTabSz="914400" rtl="0" eaLnBrk="1" latinLnBrk="0" hangingPunct="1">
                <a:defRPr sz="1800" kern="1200">
                  <a:solidFill>
                    <a:srgbClr val="000000"/>
                  </a:solidFill>
                  <a:latin typeface="Arial" panose="020B0604020202020204" pitchFamily="34" charset="0"/>
                  <a:ea typeface="微软雅黑" panose="020B0503020204020204" charset="-122"/>
                  <a:cs typeface="+mn-ea"/>
                </a:defRPr>
              </a:lvl3pPr>
              <a:lvl4pPr marL="1371600" algn="l" defTabSz="914400" rtl="0" eaLnBrk="1" latinLnBrk="0" hangingPunct="1">
                <a:defRPr sz="1800" kern="1200">
                  <a:solidFill>
                    <a:srgbClr val="000000"/>
                  </a:solidFill>
                  <a:latin typeface="Arial" panose="020B0604020202020204" pitchFamily="34" charset="0"/>
                  <a:ea typeface="微软雅黑" panose="020B0503020204020204" charset="-122"/>
                  <a:cs typeface="+mn-ea"/>
                </a:defRPr>
              </a:lvl4pPr>
              <a:lvl5pPr marL="1828800" algn="l" defTabSz="914400" rtl="0" eaLnBrk="1" latinLnBrk="0" hangingPunct="1">
                <a:defRPr sz="1800" kern="1200">
                  <a:solidFill>
                    <a:srgbClr val="000000"/>
                  </a:solidFill>
                  <a:latin typeface="Arial" panose="020B0604020202020204" pitchFamily="34" charset="0"/>
                  <a:ea typeface="微软雅黑" panose="020B0503020204020204" charset="-122"/>
                  <a:cs typeface="+mn-ea"/>
                </a:defRPr>
              </a:lvl5pPr>
              <a:lvl6pPr marL="2286000" algn="l" defTabSz="914400" rtl="0" eaLnBrk="1" latinLnBrk="0" hangingPunct="1">
                <a:defRPr sz="1800" kern="1200">
                  <a:solidFill>
                    <a:srgbClr val="000000"/>
                  </a:solidFill>
                  <a:latin typeface="Arial" panose="020B0604020202020204" pitchFamily="34" charset="0"/>
                  <a:ea typeface="微软雅黑" panose="020B0503020204020204" charset="-122"/>
                  <a:cs typeface="+mn-ea"/>
                </a:defRPr>
              </a:lvl6pPr>
              <a:lvl7pPr marL="2743200" algn="l" defTabSz="914400" rtl="0" eaLnBrk="1" latinLnBrk="0" hangingPunct="1">
                <a:defRPr sz="1800" kern="1200">
                  <a:solidFill>
                    <a:srgbClr val="000000"/>
                  </a:solidFill>
                  <a:latin typeface="Arial" panose="020B0604020202020204" pitchFamily="34" charset="0"/>
                  <a:ea typeface="微软雅黑" panose="020B0503020204020204" charset="-122"/>
                  <a:cs typeface="+mn-ea"/>
                </a:defRPr>
              </a:lvl7pPr>
              <a:lvl8pPr marL="3200400" algn="l" defTabSz="914400" rtl="0" eaLnBrk="1" latinLnBrk="0" hangingPunct="1">
                <a:defRPr sz="1800" kern="1200">
                  <a:solidFill>
                    <a:srgbClr val="000000"/>
                  </a:solidFill>
                  <a:latin typeface="Arial" panose="020B0604020202020204" pitchFamily="34" charset="0"/>
                  <a:ea typeface="微软雅黑" panose="020B0503020204020204" charset="-122"/>
                  <a:cs typeface="+mn-ea"/>
                </a:defRPr>
              </a:lvl8pPr>
              <a:lvl9pPr marL="3657600" algn="l" defTabSz="914400" rtl="0" eaLnBrk="1" latinLnBrk="0" hangingPunct="1">
                <a:defRPr sz="1800" kern="1200">
                  <a:solidFill>
                    <a:srgbClr val="000000"/>
                  </a:solidFill>
                  <a:latin typeface="Arial" panose="020B0604020202020204" pitchFamily="34" charset="0"/>
                  <a:ea typeface="微软雅黑" panose="020B0503020204020204" charset="-122"/>
                  <a:cs typeface="+mn-ea"/>
                </a:defRPr>
              </a:lvl9pPr>
            </a:lstStyle>
            <a:p>
              <a:pPr lvl="0" algn="dist">
                <a:defRPr/>
              </a:pPr>
              <a:r>
                <a:rPr lang="en-US" altLang="zh-CN" sz="2000" b="1" dirty="0">
                  <a:solidFill>
                    <a:schemeClr val="bg1"/>
                  </a:solidFill>
                  <a:latin typeface="蜜桃汽水" panose="02010600010101010101" charset="-122"/>
                  <a:ea typeface="蜜桃汽水" panose="02010600010101010101" charset="-122"/>
                </a:rPr>
                <a:t>KEY WORD</a:t>
              </a:r>
              <a:endParaRPr lang="en-US" altLang="zh-CN" sz="2000" b="1" dirty="0">
                <a:solidFill>
                  <a:schemeClr val="bg1"/>
                </a:solidFill>
                <a:latin typeface="蜜桃汽水" panose="02010600010101010101" charset="-122"/>
                <a:ea typeface="蜜桃汽水" panose="02010600010101010101" charset="-122"/>
              </a:endParaRPr>
            </a:p>
          </p:txBody>
        </p:sp>
      </p:grpSp>
      <p:sp>
        <p:nvSpPr>
          <p:cNvPr id="30" name="矩形 29"/>
          <p:cNvSpPr/>
          <p:nvPr/>
        </p:nvSpPr>
        <p:spPr>
          <a:xfrm flipH="1">
            <a:off x="3504565" y="1702435"/>
            <a:ext cx="7744460" cy="1476375"/>
          </a:xfrm>
          <a:prstGeom prst="rect">
            <a:avLst/>
          </a:prstGeom>
        </p:spPr>
        <p:txBody>
          <a:bodyPr wrap="square">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a:lnSpc>
                <a:spcPct val="150000"/>
              </a:lnSpc>
              <a:defRPr/>
            </a:pPr>
            <a:r>
              <a:rPr sz="1200" kern="100" dirty="0">
                <a:latin typeface="+mj-ea"/>
                <a:ea typeface="+mj-ea"/>
                <a:cs typeface="方正苏新诗柳楷简体-yolan" panose="02000000000000000000" pitchFamily="2" charset="-122"/>
              </a:rPr>
              <a:t>This exceptionally serious cold damage caused serious economic losses to the forest and fruit industry analyses. This exceptionally serious cold damage caused economic losses to the forest and This exceptionally serious cold damage serious economic losses to the forest and .This exceptionally serious cold damage caused serious economic losses to the forest and fruit industry</a:t>
            </a:r>
            <a:r>
              <a:rPr lang="en-US" altLang="zh-CN" sz="1200" kern="100" dirty="0">
                <a:latin typeface="+mj-ea"/>
                <a:ea typeface="+mj-ea"/>
                <a:cs typeface="方正苏新诗柳楷简体-yolan" panose="02000000000000000000" pitchFamily="2" charset="-122"/>
              </a:rPr>
              <a:t> </a:t>
            </a:r>
            <a:r>
              <a:rPr sz="1200" kern="100" dirty="0">
                <a:latin typeface="+mj-ea"/>
                <a:ea typeface="+mj-ea"/>
                <a:cs typeface="方正苏新诗柳楷简体-yolan" panose="02000000000000000000" pitchFamily="2" charset="-122"/>
              </a:rPr>
              <a:t>analyses</a:t>
            </a:r>
            <a:r>
              <a:rPr lang="en-US" sz="1200" kern="100" dirty="0">
                <a:latin typeface="+mj-ea"/>
                <a:ea typeface="+mj-ea"/>
                <a:cs typeface="方正苏新诗柳楷简体-yolan" panose="02000000000000000000" pitchFamily="2" charset="-122"/>
                <a:sym typeface="+mn-ea"/>
              </a:rPr>
              <a:t>. This  cold damage serious economic losses to the forest </a:t>
            </a:r>
            <a:r>
              <a:rPr lang="en-US" sz="1200" kern="100" dirty="0" smtClean="0">
                <a:latin typeface="+mj-ea"/>
                <a:ea typeface="+mj-ea"/>
                <a:cs typeface="方正苏新诗柳楷简体-yolan" panose="02000000000000000000" pitchFamily="2" charset="-122"/>
                <a:sym typeface="+mn-ea"/>
              </a:rPr>
              <a:t>and .</a:t>
            </a:r>
            <a:endParaRPr lang="en-US" sz="1200" kern="100" dirty="0" smtClean="0">
              <a:latin typeface="+mj-ea"/>
              <a:ea typeface="+mj-ea"/>
              <a:cs typeface="方正苏新诗柳楷简体-yolan" panose="02000000000000000000" pitchFamily="2" charset="-122"/>
              <a:sym typeface="+mn-ea"/>
            </a:endParaRPr>
          </a:p>
        </p:txBody>
      </p:sp>
      <p:sp>
        <p:nvSpPr>
          <p:cNvPr id="32" name="矩形 31"/>
          <p:cNvSpPr/>
          <p:nvPr/>
        </p:nvSpPr>
        <p:spPr>
          <a:xfrm flipH="1">
            <a:off x="3504565" y="4476115"/>
            <a:ext cx="7744460" cy="1476375"/>
          </a:xfrm>
          <a:prstGeom prst="rect">
            <a:avLst/>
          </a:prstGeom>
        </p:spPr>
        <p:txBody>
          <a:bodyPr wrap="square">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a:lnSpc>
                <a:spcPct val="150000"/>
              </a:lnSpc>
              <a:defRPr/>
            </a:pPr>
            <a:r>
              <a:rPr sz="1200" kern="100" dirty="0">
                <a:solidFill>
                  <a:schemeClr val="bg1"/>
                </a:solidFill>
                <a:latin typeface="+mj-ea"/>
                <a:ea typeface="+mj-ea"/>
                <a:cs typeface="方正苏新诗柳楷简体-yolan" panose="02000000000000000000" pitchFamily="2" charset="-122"/>
              </a:rPr>
              <a:t>This exceptionally serious cold damage caused serious economic losses to the forest and fruit industry analyses. This exceptionally serious cold damage caused economic losses to the forest and This exceptionally serious cold damage serious economic losses to the forest and .This exceptionally serious cold damage caused serious economic losses to the forest and fruit industry</a:t>
            </a:r>
            <a:r>
              <a:rPr lang="en-US" altLang="zh-CN" sz="1200" kern="100" dirty="0">
                <a:solidFill>
                  <a:schemeClr val="bg1"/>
                </a:solidFill>
                <a:latin typeface="+mj-ea"/>
                <a:ea typeface="+mj-ea"/>
                <a:cs typeface="方正苏新诗柳楷简体-yolan" panose="02000000000000000000" pitchFamily="2" charset="-122"/>
              </a:rPr>
              <a:t> </a:t>
            </a:r>
            <a:r>
              <a:rPr sz="1200" kern="100" dirty="0">
                <a:solidFill>
                  <a:schemeClr val="bg1"/>
                </a:solidFill>
                <a:latin typeface="+mj-ea"/>
                <a:ea typeface="+mj-ea"/>
                <a:cs typeface="方正苏新诗柳楷简体-yolan" panose="02000000000000000000" pitchFamily="2" charset="-122"/>
              </a:rPr>
              <a:t>analyses</a:t>
            </a:r>
            <a:r>
              <a:rPr lang="en-US" sz="1200" kern="100" dirty="0">
                <a:solidFill>
                  <a:schemeClr val="bg1"/>
                </a:solidFill>
                <a:latin typeface="+mj-ea"/>
                <a:ea typeface="+mj-ea"/>
                <a:cs typeface="方正苏新诗柳楷简体-yolan" panose="02000000000000000000" pitchFamily="2" charset="-122"/>
                <a:sym typeface="+mn-ea"/>
              </a:rPr>
              <a:t>. This  cold damage serious economic losses to the forest </a:t>
            </a:r>
            <a:r>
              <a:rPr lang="en-US" sz="1200" kern="100" dirty="0" smtClean="0">
                <a:solidFill>
                  <a:schemeClr val="bg1"/>
                </a:solidFill>
                <a:latin typeface="+mj-ea"/>
                <a:ea typeface="+mj-ea"/>
                <a:cs typeface="方正苏新诗柳楷简体-yolan" panose="02000000000000000000" pitchFamily="2" charset="-122"/>
                <a:sym typeface="+mn-ea"/>
              </a:rPr>
              <a:t>and .</a:t>
            </a:r>
            <a:endParaRPr lang="en-US" sz="1200" kern="100" dirty="0" smtClean="0">
              <a:solidFill>
                <a:schemeClr val="bg1"/>
              </a:solidFill>
              <a:latin typeface="+mj-ea"/>
              <a:ea typeface="+mj-ea"/>
              <a:cs typeface="方正苏新诗柳楷简体-yolan" panose="02000000000000000000" pitchFamily="2" charset="-122"/>
              <a:sym typeface="+mn-ea"/>
            </a:endParaRPr>
          </a:p>
        </p:txBody>
      </p:sp>
    </p:spTree>
    <p:custDataLst>
      <p:tags r:id="rId2"/>
    </p:custDataLst>
  </p:cSld>
  <p:clrMapOvr>
    <a:masterClrMapping/>
  </p:clrMapOvr>
  <mc:AlternateContent xmlns:mc="http://schemas.openxmlformats.org/markup-compatibility/2006">
    <mc:Choice xmlns:p14="http://schemas.microsoft.com/office/powerpoint/2010/main" Requires="p14">
      <p:transition p14:dur="250">
        <p:fade/>
      </p:transition>
    </mc:Choice>
    <mc:Fallback>
      <p:transition>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2" name="图片 1" descr="8357a1ae01e05cdd34b51f3d84f15d3b"/>
          <p:cNvPicPr>
            <a:picLocks noChangeAspect="1"/>
          </p:cNvPicPr>
          <p:nvPr/>
        </p:nvPicPr>
        <p:blipFill>
          <a:blip r:embed="rId1"/>
          <a:stretch>
            <a:fillRect/>
          </a:stretch>
        </p:blipFill>
        <p:spPr>
          <a:xfrm>
            <a:off x="7632700" y="-40005"/>
            <a:ext cx="4571365" cy="6910705"/>
          </a:xfrm>
          <a:prstGeom prst="rect">
            <a:avLst/>
          </a:prstGeom>
        </p:spPr>
      </p:pic>
      <p:sp>
        <p:nvSpPr>
          <p:cNvPr id="7" name="文本框 12"/>
          <p:cNvSpPr txBox="1"/>
          <p:nvPr/>
        </p:nvSpPr>
        <p:spPr>
          <a:xfrm flipH="1">
            <a:off x="468630" y="2091055"/>
            <a:ext cx="6675755" cy="922020"/>
          </a:xfrm>
          <a:prstGeom prst="rect">
            <a:avLst/>
          </a:prstGeom>
          <a:noFill/>
          <a:effectLst/>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a:lnSpc>
                <a:spcPct val="150000"/>
              </a:lnSpc>
            </a:pPr>
            <a:r>
              <a:rPr lang="en-US" altLang="zh-CN" sz="1200" dirty="0">
                <a:solidFill>
                  <a:schemeClr val="tx1"/>
                </a:solidFill>
                <a:latin typeface="+mj-ea"/>
                <a:ea typeface="+mj-ea"/>
                <a:cs typeface="蝉羽露露午茶体" panose="02010609000101010101" charset="-122"/>
              </a:rPr>
              <a:t>This exceptionally serious cold damage caused serious economic losses to the forest and fruit industry. This paper analyses the </a:t>
            </a:r>
            <a:r>
              <a:rPr lang="en-US" altLang="zh-CN" sz="1200" dirty="0" smtClean="0">
                <a:solidFill>
                  <a:schemeClr val="tx1"/>
                </a:solidFill>
                <a:latin typeface="+mj-ea"/>
                <a:ea typeface="+mj-ea"/>
                <a:cs typeface="蝉羽露露午茶体" panose="02010609000101010101" charset="-122"/>
              </a:rPr>
              <a:t>influence.This exceptionally serious cold damage caused serious economic losses to the forest and fruit industry. </a:t>
            </a:r>
            <a:endParaRPr lang="en-US" altLang="zh-CN" sz="1200" dirty="0" smtClean="0">
              <a:solidFill>
                <a:schemeClr val="tx1"/>
              </a:solidFill>
              <a:latin typeface="+mj-ea"/>
              <a:ea typeface="+mj-ea"/>
              <a:cs typeface="蝉羽露露午茶体" panose="02010609000101010101" charset="-122"/>
            </a:endParaRPr>
          </a:p>
        </p:txBody>
      </p:sp>
      <p:grpSp>
        <p:nvGrpSpPr>
          <p:cNvPr id="29" name="组合 28"/>
          <p:cNvGrpSpPr/>
          <p:nvPr/>
        </p:nvGrpSpPr>
        <p:grpSpPr>
          <a:xfrm>
            <a:off x="2173605" y="1273175"/>
            <a:ext cx="2664460" cy="547370"/>
            <a:chOff x="2993" y="2179"/>
            <a:chExt cx="4196" cy="862"/>
          </a:xfrm>
        </p:grpSpPr>
        <p:sp>
          <p:nvSpPr>
            <p:cNvPr id="30" name="矩形 29"/>
            <p:cNvSpPr/>
            <p:nvPr/>
          </p:nvSpPr>
          <p:spPr>
            <a:xfrm>
              <a:off x="2993" y="2179"/>
              <a:ext cx="4196" cy="863"/>
            </a:xfrm>
            <a:prstGeom prst="rect">
              <a:avLst/>
            </a:prstGeom>
            <a:solidFill>
              <a:srgbClr val="764B43"/>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37" name="矩形 36"/>
            <p:cNvSpPr/>
            <p:nvPr/>
          </p:nvSpPr>
          <p:spPr>
            <a:xfrm>
              <a:off x="3167" y="2256"/>
              <a:ext cx="3848" cy="709"/>
            </a:xfrm>
            <a:prstGeom prst="rect">
              <a:avLst/>
            </a:prstGeom>
          </p:spPr>
          <p:txBody>
            <a:bodyPr wrap="square">
              <a:spAutoFit/>
            </a:bodyPr>
            <a:p>
              <a:pPr algn="dist">
                <a:lnSpc>
                  <a:spcPts val="2800"/>
                </a:lnSpc>
              </a:pPr>
              <a:r>
                <a:rPr lang="zh-CN" altLang="en-US" sz="2000" b="1">
                  <a:solidFill>
                    <a:schemeClr val="bg1"/>
                  </a:solidFill>
                  <a:latin typeface="蜜桃汽水" panose="02010600010101010101" charset="-122"/>
                  <a:ea typeface="蜜桃汽水" panose="02010600010101010101" charset="-122"/>
                </a:rPr>
                <a:t>请添加页面标题</a:t>
              </a:r>
              <a:endParaRPr lang="zh-CN" altLang="en-US" sz="2000" b="1">
                <a:solidFill>
                  <a:schemeClr val="bg1"/>
                </a:solidFill>
                <a:latin typeface="蜜桃汽水" panose="02010600010101010101" charset="-122"/>
                <a:ea typeface="蜜桃汽水" panose="02010600010101010101" charset="-122"/>
              </a:endParaRPr>
            </a:p>
          </p:txBody>
        </p:sp>
      </p:grpSp>
      <p:grpSp>
        <p:nvGrpSpPr>
          <p:cNvPr id="4" name="组合 3"/>
          <p:cNvGrpSpPr/>
          <p:nvPr/>
        </p:nvGrpSpPr>
        <p:grpSpPr>
          <a:xfrm>
            <a:off x="1186180" y="4347210"/>
            <a:ext cx="5462270" cy="497840"/>
            <a:chOff x="1823" y="5400"/>
            <a:chExt cx="8602" cy="784"/>
          </a:xfrm>
        </p:grpSpPr>
        <p:sp>
          <p:nvSpPr>
            <p:cNvPr id="54" name="TextBox 6"/>
            <p:cNvSpPr txBox="1"/>
            <p:nvPr/>
          </p:nvSpPr>
          <p:spPr>
            <a:xfrm>
              <a:off x="2762" y="5429"/>
              <a:ext cx="7663" cy="725"/>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a:lnSpc>
                  <a:spcPct val="100000"/>
                </a:lnSpc>
              </a:pPr>
              <a:r>
                <a:rPr sz="1200" kern="100" dirty="0">
                  <a:latin typeface="+mj-ea"/>
                  <a:ea typeface="+mj-ea"/>
                  <a:cs typeface="方正苏新诗柳楷简体-yolan" panose="02000000000000000000" pitchFamily="2" charset="-122"/>
                  <a:sym typeface="+mn-ea"/>
                </a:rPr>
                <a:t>is exceptionally serious cold damage caused serious economic losses to the forest and fruit exceptionally</a:t>
              </a:r>
              <a:r>
                <a:rPr lang="en-US" sz="1200" kern="100" dirty="0">
                  <a:latin typeface="+mj-ea"/>
                  <a:ea typeface="+mj-ea"/>
                  <a:cs typeface="方正苏新诗柳楷简体-yolan" panose="02000000000000000000" pitchFamily="2" charset="-122"/>
                  <a:sym typeface="+mn-ea"/>
                </a:rPr>
                <a:t>.</a:t>
              </a:r>
              <a:endParaRPr lang="en-US" sz="1200" kern="100" dirty="0">
                <a:latin typeface="+mj-ea"/>
                <a:ea typeface="+mj-ea"/>
                <a:cs typeface="方正苏新诗柳楷简体-yolan" panose="02000000000000000000" pitchFamily="2" charset="-122"/>
                <a:sym typeface="+mn-ea"/>
              </a:endParaRPr>
            </a:p>
          </p:txBody>
        </p:sp>
        <p:grpSp>
          <p:nvGrpSpPr>
            <p:cNvPr id="3" name="组合 2"/>
            <p:cNvGrpSpPr/>
            <p:nvPr/>
          </p:nvGrpSpPr>
          <p:grpSpPr>
            <a:xfrm>
              <a:off x="1823" y="5400"/>
              <a:ext cx="784" cy="784"/>
              <a:chOff x="1823" y="5400"/>
              <a:chExt cx="784" cy="784"/>
            </a:xfrm>
          </p:grpSpPr>
          <p:sp>
            <p:nvSpPr>
              <p:cNvPr id="56" name="椭圆 55"/>
              <p:cNvSpPr/>
              <p:nvPr/>
            </p:nvSpPr>
            <p:spPr>
              <a:xfrm>
                <a:off x="1823" y="5400"/>
                <a:ext cx="784" cy="784"/>
              </a:xfrm>
              <a:prstGeom prst="ellipse">
                <a:avLst/>
              </a:prstGeom>
              <a:solidFill>
                <a:srgbClr val="DA4443"/>
              </a:solidFill>
              <a:ln w="222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latin typeface="蝉羽露露午茶体" panose="02010609000101010101" charset="-122"/>
                  <a:ea typeface="蝉羽露露午茶体" panose="02010609000101010101" charset="-122"/>
                </a:endParaRPr>
              </a:p>
            </p:txBody>
          </p:sp>
          <p:sp>
            <p:nvSpPr>
              <p:cNvPr id="213" name=" 213"/>
              <p:cNvSpPr/>
              <p:nvPr/>
            </p:nvSpPr>
            <p:spPr>
              <a:xfrm>
                <a:off x="2026" y="5635"/>
                <a:ext cx="378" cy="315"/>
              </a:xfrm>
              <a:custGeom>
                <a:avLst/>
                <a:gdLst/>
                <a:ahLst/>
                <a:cxnLst/>
                <a:rect l="l" t="t" r="r" b="b"/>
                <a:pathLst>
                  <a:path w="1160528" h="1137856">
                    <a:moveTo>
                      <a:pt x="301373" y="145324"/>
                    </a:moveTo>
                    <a:cubicBezTo>
                      <a:pt x="77474" y="176329"/>
                      <a:pt x="-76715" y="585266"/>
                      <a:pt x="580264" y="1067944"/>
                    </a:cubicBezTo>
                    <a:cubicBezTo>
                      <a:pt x="1535870" y="365866"/>
                      <a:pt x="775286" y="-180195"/>
                      <a:pt x="580264" y="365866"/>
                    </a:cubicBezTo>
                    <a:cubicBezTo>
                      <a:pt x="519320" y="195222"/>
                      <a:pt x="403145" y="131231"/>
                      <a:pt x="301373" y="145324"/>
                    </a:cubicBezTo>
                    <a:close/>
                    <a:moveTo>
                      <a:pt x="237013" y="2324"/>
                    </a:moveTo>
                    <a:cubicBezTo>
                      <a:pt x="362271" y="-15022"/>
                      <a:pt x="505256" y="63737"/>
                      <a:pt x="580264" y="273760"/>
                    </a:cubicBezTo>
                    <a:cubicBezTo>
                      <a:pt x="820291" y="-398315"/>
                      <a:pt x="1756395" y="273760"/>
                      <a:pt x="580264" y="1137856"/>
                    </a:cubicBezTo>
                    <a:cubicBezTo>
                      <a:pt x="-228326" y="543790"/>
                      <a:pt x="-38555" y="40484"/>
                      <a:pt x="237013" y="2324"/>
                    </a:cubicBezTo>
                    <a:close/>
                  </a:path>
                </a:pathLst>
              </a:custGeom>
              <a:solidFill>
                <a:schemeClr val="bg1"/>
              </a:soli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defPPr>
                <a:lvl1pPr algn="l" rtl="0" eaLnBrk="0" fontAlgn="base" hangingPunct="0">
                  <a:spcBef>
                    <a:spcPct val="0"/>
                  </a:spcBef>
                  <a:spcAft>
                    <a:spcPct val="0"/>
                  </a:spcAft>
                  <a:defRPr kern="1200">
                    <a:solidFill>
                      <a:schemeClr val="lt1"/>
                    </a:solidFill>
                    <a:latin typeface="+mn-lt"/>
                    <a:ea typeface="+mn-ea"/>
                    <a:cs typeface="+mn-cs"/>
                  </a:defRPr>
                </a:lvl1pPr>
                <a:lvl2pPr marL="457200" algn="l" rtl="0" eaLnBrk="0" fontAlgn="base" hangingPunct="0">
                  <a:spcBef>
                    <a:spcPct val="0"/>
                  </a:spcBef>
                  <a:spcAft>
                    <a:spcPct val="0"/>
                  </a:spcAft>
                  <a:defRPr kern="1200">
                    <a:solidFill>
                      <a:schemeClr val="lt1"/>
                    </a:solidFill>
                    <a:latin typeface="+mn-lt"/>
                    <a:ea typeface="+mn-ea"/>
                    <a:cs typeface="+mn-cs"/>
                  </a:defRPr>
                </a:lvl2pPr>
                <a:lvl3pPr marL="914400" algn="l" rtl="0" eaLnBrk="0" fontAlgn="base" hangingPunct="0">
                  <a:spcBef>
                    <a:spcPct val="0"/>
                  </a:spcBef>
                  <a:spcAft>
                    <a:spcPct val="0"/>
                  </a:spcAft>
                  <a:defRPr kern="1200">
                    <a:solidFill>
                      <a:schemeClr val="lt1"/>
                    </a:solidFill>
                    <a:latin typeface="+mn-lt"/>
                    <a:ea typeface="+mn-ea"/>
                    <a:cs typeface="+mn-cs"/>
                  </a:defRPr>
                </a:lvl3pPr>
                <a:lvl4pPr marL="1371600" algn="l" rtl="0" eaLnBrk="0" fontAlgn="base" hangingPunct="0">
                  <a:spcBef>
                    <a:spcPct val="0"/>
                  </a:spcBef>
                  <a:spcAft>
                    <a:spcPct val="0"/>
                  </a:spcAft>
                  <a:defRPr kern="1200">
                    <a:solidFill>
                      <a:schemeClr val="lt1"/>
                    </a:solidFill>
                    <a:latin typeface="+mn-lt"/>
                    <a:ea typeface="+mn-ea"/>
                    <a:cs typeface="+mn-cs"/>
                  </a:defRPr>
                </a:lvl4pPr>
                <a:lvl5pPr marL="1828800" algn="l" rtl="0" eaLnBrk="0" fontAlgn="base" hangingPunct="0">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eaLnBrk="1" fontAlgn="auto" hangingPunct="1">
                  <a:spcBef>
                    <a:spcPts val="0"/>
                  </a:spcBef>
                  <a:spcAft>
                    <a:spcPts val="0"/>
                  </a:spcAft>
                  <a:defRPr/>
                </a:pPr>
                <a:endParaRPr lang="zh-CN" altLang="en-US" dirty="0">
                  <a:solidFill>
                    <a:schemeClr val="tx1"/>
                  </a:solidFill>
                </a:endParaRPr>
              </a:p>
            </p:txBody>
          </p:sp>
        </p:grpSp>
      </p:grpSp>
      <p:grpSp>
        <p:nvGrpSpPr>
          <p:cNvPr id="5" name="组合 4"/>
          <p:cNvGrpSpPr/>
          <p:nvPr/>
        </p:nvGrpSpPr>
        <p:grpSpPr>
          <a:xfrm>
            <a:off x="1186180" y="3425825"/>
            <a:ext cx="5462270" cy="497840"/>
            <a:chOff x="1823" y="5400"/>
            <a:chExt cx="8602" cy="784"/>
          </a:xfrm>
        </p:grpSpPr>
        <p:sp>
          <p:nvSpPr>
            <p:cNvPr id="6" name="TextBox 6"/>
            <p:cNvSpPr txBox="1"/>
            <p:nvPr/>
          </p:nvSpPr>
          <p:spPr>
            <a:xfrm>
              <a:off x="2762" y="5429"/>
              <a:ext cx="7663" cy="725"/>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a:lnSpc>
                  <a:spcPct val="100000"/>
                </a:lnSpc>
              </a:pPr>
              <a:r>
                <a:rPr sz="1200" kern="100" dirty="0">
                  <a:latin typeface="+mj-ea"/>
                  <a:ea typeface="+mj-ea"/>
                  <a:cs typeface="方正苏新诗柳楷简体-yolan" panose="02000000000000000000" pitchFamily="2" charset="-122"/>
                  <a:sym typeface="+mn-ea"/>
                </a:rPr>
                <a:t>is exceptionally serious cold damage caused serious economic losses to the forest and fruit exceptionally</a:t>
              </a:r>
              <a:r>
                <a:rPr lang="en-US" sz="1200" kern="100" dirty="0">
                  <a:latin typeface="+mj-ea"/>
                  <a:ea typeface="+mj-ea"/>
                  <a:cs typeface="方正苏新诗柳楷简体-yolan" panose="02000000000000000000" pitchFamily="2" charset="-122"/>
                  <a:sym typeface="+mn-ea"/>
                </a:rPr>
                <a:t>.</a:t>
              </a:r>
              <a:endParaRPr lang="en-US" sz="1200" kern="100" dirty="0">
                <a:latin typeface="+mj-ea"/>
                <a:ea typeface="+mj-ea"/>
                <a:cs typeface="方正苏新诗柳楷简体-yolan" panose="02000000000000000000" pitchFamily="2" charset="-122"/>
                <a:sym typeface="+mn-ea"/>
              </a:endParaRPr>
            </a:p>
          </p:txBody>
        </p:sp>
        <p:grpSp>
          <p:nvGrpSpPr>
            <p:cNvPr id="8" name="组合 7"/>
            <p:cNvGrpSpPr/>
            <p:nvPr/>
          </p:nvGrpSpPr>
          <p:grpSpPr>
            <a:xfrm>
              <a:off x="1823" y="5400"/>
              <a:ext cx="784" cy="784"/>
              <a:chOff x="1823" y="5400"/>
              <a:chExt cx="784" cy="784"/>
            </a:xfrm>
          </p:grpSpPr>
          <p:sp>
            <p:nvSpPr>
              <p:cNvPr id="9" name="椭圆 8"/>
              <p:cNvSpPr/>
              <p:nvPr/>
            </p:nvSpPr>
            <p:spPr>
              <a:xfrm>
                <a:off x="1823" y="5400"/>
                <a:ext cx="784" cy="784"/>
              </a:xfrm>
              <a:prstGeom prst="ellipse">
                <a:avLst/>
              </a:prstGeom>
              <a:solidFill>
                <a:srgbClr val="3E4260"/>
              </a:solidFill>
              <a:ln w="222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latin typeface="蝉羽露露午茶体" panose="02010609000101010101" charset="-122"/>
                  <a:ea typeface="蝉羽露露午茶体" panose="02010609000101010101" charset="-122"/>
                </a:endParaRPr>
              </a:p>
            </p:txBody>
          </p:sp>
          <p:sp>
            <p:nvSpPr>
              <p:cNvPr id="10" name=" 213"/>
              <p:cNvSpPr/>
              <p:nvPr/>
            </p:nvSpPr>
            <p:spPr>
              <a:xfrm>
                <a:off x="2026" y="5635"/>
                <a:ext cx="378" cy="315"/>
              </a:xfrm>
              <a:custGeom>
                <a:avLst/>
                <a:gdLst/>
                <a:ahLst/>
                <a:cxnLst/>
                <a:rect l="l" t="t" r="r" b="b"/>
                <a:pathLst>
                  <a:path w="1160528" h="1137856">
                    <a:moveTo>
                      <a:pt x="301373" y="145324"/>
                    </a:moveTo>
                    <a:cubicBezTo>
                      <a:pt x="77474" y="176329"/>
                      <a:pt x="-76715" y="585266"/>
                      <a:pt x="580264" y="1067944"/>
                    </a:cubicBezTo>
                    <a:cubicBezTo>
                      <a:pt x="1535870" y="365866"/>
                      <a:pt x="775286" y="-180195"/>
                      <a:pt x="580264" y="365866"/>
                    </a:cubicBezTo>
                    <a:cubicBezTo>
                      <a:pt x="519320" y="195222"/>
                      <a:pt x="403145" y="131231"/>
                      <a:pt x="301373" y="145324"/>
                    </a:cubicBezTo>
                    <a:close/>
                    <a:moveTo>
                      <a:pt x="237013" y="2324"/>
                    </a:moveTo>
                    <a:cubicBezTo>
                      <a:pt x="362271" y="-15022"/>
                      <a:pt x="505256" y="63737"/>
                      <a:pt x="580264" y="273760"/>
                    </a:cubicBezTo>
                    <a:cubicBezTo>
                      <a:pt x="820291" y="-398315"/>
                      <a:pt x="1756395" y="273760"/>
                      <a:pt x="580264" y="1137856"/>
                    </a:cubicBezTo>
                    <a:cubicBezTo>
                      <a:pt x="-228326" y="543790"/>
                      <a:pt x="-38555" y="40484"/>
                      <a:pt x="237013" y="2324"/>
                    </a:cubicBezTo>
                    <a:close/>
                  </a:path>
                </a:pathLst>
              </a:custGeom>
              <a:solidFill>
                <a:schemeClr val="bg1"/>
              </a:soli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defPPr>
                <a:lvl1pPr algn="l" rtl="0" eaLnBrk="0" fontAlgn="base" hangingPunct="0">
                  <a:spcBef>
                    <a:spcPct val="0"/>
                  </a:spcBef>
                  <a:spcAft>
                    <a:spcPct val="0"/>
                  </a:spcAft>
                  <a:defRPr kern="1200">
                    <a:solidFill>
                      <a:schemeClr val="lt1"/>
                    </a:solidFill>
                    <a:latin typeface="+mn-lt"/>
                    <a:ea typeface="+mn-ea"/>
                    <a:cs typeface="+mn-cs"/>
                  </a:defRPr>
                </a:lvl1pPr>
                <a:lvl2pPr marL="457200" algn="l" rtl="0" eaLnBrk="0" fontAlgn="base" hangingPunct="0">
                  <a:spcBef>
                    <a:spcPct val="0"/>
                  </a:spcBef>
                  <a:spcAft>
                    <a:spcPct val="0"/>
                  </a:spcAft>
                  <a:defRPr kern="1200">
                    <a:solidFill>
                      <a:schemeClr val="lt1"/>
                    </a:solidFill>
                    <a:latin typeface="+mn-lt"/>
                    <a:ea typeface="+mn-ea"/>
                    <a:cs typeface="+mn-cs"/>
                  </a:defRPr>
                </a:lvl2pPr>
                <a:lvl3pPr marL="914400" algn="l" rtl="0" eaLnBrk="0" fontAlgn="base" hangingPunct="0">
                  <a:spcBef>
                    <a:spcPct val="0"/>
                  </a:spcBef>
                  <a:spcAft>
                    <a:spcPct val="0"/>
                  </a:spcAft>
                  <a:defRPr kern="1200">
                    <a:solidFill>
                      <a:schemeClr val="lt1"/>
                    </a:solidFill>
                    <a:latin typeface="+mn-lt"/>
                    <a:ea typeface="+mn-ea"/>
                    <a:cs typeface="+mn-cs"/>
                  </a:defRPr>
                </a:lvl3pPr>
                <a:lvl4pPr marL="1371600" algn="l" rtl="0" eaLnBrk="0" fontAlgn="base" hangingPunct="0">
                  <a:spcBef>
                    <a:spcPct val="0"/>
                  </a:spcBef>
                  <a:spcAft>
                    <a:spcPct val="0"/>
                  </a:spcAft>
                  <a:defRPr kern="1200">
                    <a:solidFill>
                      <a:schemeClr val="lt1"/>
                    </a:solidFill>
                    <a:latin typeface="+mn-lt"/>
                    <a:ea typeface="+mn-ea"/>
                    <a:cs typeface="+mn-cs"/>
                  </a:defRPr>
                </a:lvl4pPr>
                <a:lvl5pPr marL="1828800" algn="l" rtl="0" eaLnBrk="0" fontAlgn="base" hangingPunct="0">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eaLnBrk="1" fontAlgn="auto" hangingPunct="1">
                  <a:spcBef>
                    <a:spcPts val="0"/>
                  </a:spcBef>
                  <a:spcAft>
                    <a:spcPts val="0"/>
                  </a:spcAft>
                  <a:defRPr/>
                </a:pPr>
                <a:endParaRPr lang="zh-CN" altLang="en-US" dirty="0">
                  <a:solidFill>
                    <a:schemeClr val="tx1"/>
                  </a:solidFill>
                </a:endParaRPr>
              </a:p>
            </p:txBody>
          </p:sp>
        </p:grpSp>
      </p:grpSp>
      <p:grpSp>
        <p:nvGrpSpPr>
          <p:cNvPr id="11" name="组合 10"/>
          <p:cNvGrpSpPr/>
          <p:nvPr/>
        </p:nvGrpSpPr>
        <p:grpSpPr>
          <a:xfrm>
            <a:off x="1186180" y="5341620"/>
            <a:ext cx="5462270" cy="497840"/>
            <a:chOff x="1823" y="5400"/>
            <a:chExt cx="8602" cy="784"/>
          </a:xfrm>
        </p:grpSpPr>
        <p:sp>
          <p:nvSpPr>
            <p:cNvPr id="12" name="TextBox 6"/>
            <p:cNvSpPr txBox="1"/>
            <p:nvPr/>
          </p:nvSpPr>
          <p:spPr>
            <a:xfrm>
              <a:off x="2762" y="5429"/>
              <a:ext cx="7663" cy="725"/>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a:lnSpc>
                  <a:spcPct val="100000"/>
                </a:lnSpc>
              </a:pPr>
              <a:r>
                <a:rPr sz="1200" kern="100" dirty="0">
                  <a:latin typeface="+mj-ea"/>
                  <a:ea typeface="+mj-ea"/>
                  <a:cs typeface="方正苏新诗柳楷简体-yolan" panose="02000000000000000000" pitchFamily="2" charset="-122"/>
                  <a:sym typeface="+mn-ea"/>
                </a:rPr>
                <a:t>is exceptionally serious cold damage caused serious economic losses to the forest and fruit exceptionally</a:t>
              </a:r>
              <a:r>
                <a:rPr lang="en-US" sz="1200" kern="100" dirty="0">
                  <a:latin typeface="+mj-ea"/>
                  <a:ea typeface="+mj-ea"/>
                  <a:cs typeface="方正苏新诗柳楷简体-yolan" panose="02000000000000000000" pitchFamily="2" charset="-122"/>
                  <a:sym typeface="+mn-ea"/>
                </a:rPr>
                <a:t>.</a:t>
              </a:r>
              <a:endParaRPr lang="en-US" sz="1200" kern="100" dirty="0">
                <a:latin typeface="+mj-ea"/>
                <a:ea typeface="+mj-ea"/>
                <a:cs typeface="方正苏新诗柳楷简体-yolan" panose="02000000000000000000" pitchFamily="2" charset="-122"/>
                <a:sym typeface="+mn-ea"/>
              </a:endParaRPr>
            </a:p>
          </p:txBody>
        </p:sp>
        <p:grpSp>
          <p:nvGrpSpPr>
            <p:cNvPr id="13" name="组合 12"/>
            <p:cNvGrpSpPr/>
            <p:nvPr/>
          </p:nvGrpSpPr>
          <p:grpSpPr>
            <a:xfrm>
              <a:off x="1823" y="5400"/>
              <a:ext cx="784" cy="784"/>
              <a:chOff x="1823" y="5400"/>
              <a:chExt cx="784" cy="784"/>
            </a:xfrm>
          </p:grpSpPr>
          <p:sp>
            <p:nvSpPr>
              <p:cNvPr id="14" name="椭圆 13"/>
              <p:cNvSpPr/>
              <p:nvPr/>
            </p:nvSpPr>
            <p:spPr>
              <a:xfrm>
                <a:off x="1823" y="5400"/>
                <a:ext cx="784" cy="784"/>
              </a:xfrm>
              <a:prstGeom prst="ellipse">
                <a:avLst/>
              </a:prstGeom>
              <a:solidFill>
                <a:srgbClr val="DD632D"/>
              </a:solidFill>
              <a:ln w="222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latin typeface="蝉羽露露午茶体" panose="02010609000101010101" charset="-122"/>
                  <a:ea typeface="蝉羽露露午茶体" panose="02010609000101010101" charset="-122"/>
                </a:endParaRPr>
              </a:p>
            </p:txBody>
          </p:sp>
          <p:sp>
            <p:nvSpPr>
              <p:cNvPr id="15" name=" 213"/>
              <p:cNvSpPr/>
              <p:nvPr/>
            </p:nvSpPr>
            <p:spPr>
              <a:xfrm>
                <a:off x="2026" y="5635"/>
                <a:ext cx="378" cy="315"/>
              </a:xfrm>
              <a:custGeom>
                <a:avLst/>
                <a:gdLst/>
                <a:ahLst/>
                <a:cxnLst/>
                <a:rect l="l" t="t" r="r" b="b"/>
                <a:pathLst>
                  <a:path w="1160528" h="1137856">
                    <a:moveTo>
                      <a:pt x="301373" y="145324"/>
                    </a:moveTo>
                    <a:cubicBezTo>
                      <a:pt x="77474" y="176329"/>
                      <a:pt x="-76715" y="585266"/>
                      <a:pt x="580264" y="1067944"/>
                    </a:cubicBezTo>
                    <a:cubicBezTo>
                      <a:pt x="1535870" y="365866"/>
                      <a:pt x="775286" y="-180195"/>
                      <a:pt x="580264" y="365866"/>
                    </a:cubicBezTo>
                    <a:cubicBezTo>
                      <a:pt x="519320" y="195222"/>
                      <a:pt x="403145" y="131231"/>
                      <a:pt x="301373" y="145324"/>
                    </a:cubicBezTo>
                    <a:close/>
                    <a:moveTo>
                      <a:pt x="237013" y="2324"/>
                    </a:moveTo>
                    <a:cubicBezTo>
                      <a:pt x="362271" y="-15022"/>
                      <a:pt x="505256" y="63737"/>
                      <a:pt x="580264" y="273760"/>
                    </a:cubicBezTo>
                    <a:cubicBezTo>
                      <a:pt x="820291" y="-398315"/>
                      <a:pt x="1756395" y="273760"/>
                      <a:pt x="580264" y="1137856"/>
                    </a:cubicBezTo>
                    <a:cubicBezTo>
                      <a:pt x="-228326" y="543790"/>
                      <a:pt x="-38555" y="40484"/>
                      <a:pt x="237013" y="2324"/>
                    </a:cubicBezTo>
                    <a:close/>
                  </a:path>
                </a:pathLst>
              </a:custGeom>
              <a:solidFill>
                <a:schemeClr val="bg1"/>
              </a:soli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defPPr>
                <a:lvl1pPr algn="l" rtl="0" eaLnBrk="0" fontAlgn="base" hangingPunct="0">
                  <a:spcBef>
                    <a:spcPct val="0"/>
                  </a:spcBef>
                  <a:spcAft>
                    <a:spcPct val="0"/>
                  </a:spcAft>
                  <a:defRPr kern="1200">
                    <a:solidFill>
                      <a:schemeClr val="lt1"/>
                    </a:solidFill>
                    <a:latin typeface="+mn-lt"/>
                    <a:ea typeface="+mn-ea"/>
                    <a:cs typeface="+mn-cs"/>
                  </a:defRPr>
                </a:lvl1pPr>
                <a:lvl2pPr marL="457200" algn="l" rtl="0" eaLnBrk="0" fontAlgn="base" hangingPunct="0">
                  <a:spcBef>
                    <a:spcPct val="0"/>
                  </a:spcBef>
                  <a:spcAft>
                    <a:spcPct val="0"/>
                  </a:spcAft>
                  <a:defRPr kern="1200">
                    <a:solidFill>
                      <a:schemeClr val="lt1"/>
                    </a:solidFill>
                    <a:latin typeface="+mn-lt"/>
                    <a:ea typeface="+mn-ea"/>
                    <a:cs typeface="+mn-cs"/>
                  </a:defRPr>
                </a:lvl2pPr>
                <a:lvl3pPr marL="914400" algn="l" rtl="0" eaLnBrk="0" fontAlgn="base" hangingPunct="0">
                  <a:spcBef>
                    <a:spcPct val="0"/>
                  </a:spcBef>
                  <a:spcAft>
                    <a:spcPct val="0"/>
                  </a:spcAft>
                  <a:defRPr kern="1200">
                    <a:solidFill>
                      <a:schemeClr val="lt1"/>
                    </a:solidFill>
                    <a:latin typeface="+mn-lt"/>
                    <a:ea typeface="+mn-ea"/>
                    <a:cs typeface="+mn-cs"/>
                  </a:defRPr>
                </a:lvl3pPr>
                <a:lvl4pPr marL="1371600" algn="l" rtl="0" eaLnBrk="0" fontAlgn="base" hangingPunct="0">
                  <a:spcBef>
                    <a:spcPct val="0"/>
                  </a:spcBef>
                  <a:spcAft>
                    <a:spcPct val="0"/>
                  </a:spcAft>
                  <a:defRPr kern="1200">
                    <a:solidFill>
                      <a:schemeClr val="lt1"/>
                    </a:solidFill>
                    <a:latin typeface="+mn-lt"/>
                    <a:ea typeface="+mn-ea"/>
                    <a:cs typeface="+mn-cs"/>
                  </a:defRPr>
                </a:lvl4pPr>
                <a:lvl5pPr marL="1828800" algn="l" rtl="0" eaLnBrk="0" fontAlgn="base" hangingPunct="0">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eaLnBrk="1" fontAlgn="auto" hangingPunct="1">
                  <a:spcBef>
                    <a:spcPts val="0"/>
                  </a:spcBef>
                  <a:spcAft>
                    <a:spcPts val="0"/>
                  </a:spcAft>
                  <a:defRPr/>
                </a:pPr>
                <a:endParaRPr lang="zh-CN" altLang="en-US" dirty="0">
                  <a:solidFill>
                    <a:schemeClr val="tx1"/>
                  </a:solidFill>
                </a:endParaRPr>
              </a:p>
            </p:txBody>
          </p:sp>
        </p:grpSp>
      </p:grpSp>
    </p:spTree>
    <p:custDataLst>
      <p:tags r:id="rId2"/>
    </p:custData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6" name="组合 5"/>
          <p:cNvGrpSpPr/>
          <p:nvPr/>
        </p:nvGrpSpPr>
        <p:grpSpPr>
          <a:xfrm>
            <a:off x="1067435" y="1783080"/>
            <a:ext cx="4404360" cy="3852545"/>
            <a:chOff x="1178" y="2232"/>
            <a:chExt cx="8098" cy="7228"/>
          </a:xfrm>
        </p:grpSpPr>
        <p:pic>
          <p:nvPicPr>
            <p:cNvPr id="2" name="图片 1" descr="1983921f0bc46ab4209db4a04dd76a1b"/>
            <p:cNvPicPr>
              <a:picLocks noChangeAspect="1"/>
            </p:cNvPicPr>
            <p:nvPr/>
          </p:nvPicPr>
          <p:blipFill>
            <a:blip r:embed="rId1"/>
            <a:srcRect l="40492" r="38023"/>
            <a:stretch>
              <a:fillRect/>
            </a:stretch>
          </p:blipFill>
          <p:spPr>
            <a:xfrm>
              <a:off x="3911" y="2232"/>
              <a:ext cx="2819" cy="7229"/>
            </a:xfrm>
            <a:prstGeom prst="rect">
              <a:avLst/>
            </a:prstGeom>
            <a:effectLst>
              <a:outerShdw blurRad="50800" dist="38100" dir="5400000" algn="t" rotWithShape="0">
                <a:prstClr val="black">
                  <a:alpha val="40000"/>
                </a:prstClr>
              </a:outerShdw>
            </a:effectLst>
          </p:spPr>
        </p:pic>
        <p:pic>
          <p:nvPicPr>
            <p:cNvPr id="4" name="图片 3" descr="1983921f0bc46ab4209db4a04dd76a1b"/>
            <p:cNvPicPr>
              <a:picLocks noChangeAspect="1"/>
            </p:cNvPicPr>
            <p:nvPr/>
          </p:nvPicPr>
          <p:blipFill>
            <a:blip r:embed="rId1"/>
            <a:srcRect l="64325" r="18024"/>
            <a:stretch>
              <a:fillRect/>
            </a:stretch>
          </p:blipFill>
          <p:spPr>
            <a:xfrm>
              <a:off x="6960" y="2232"/>
              <a:ext cx="2316" cy="7229"/>
            </a:xfrm>
            <a:prstGeom prst="rect">
              <a:avLst/>
            </a:prstGeom>
            <a:effectLst>
              <a:outerShdw blurRad="50800" dist="38100" dir="5400000" algn="t" rotWithShape="0">
                <a:prstClr val="black">
                  <a:alpha val="40000"/>
                </a:prstClr>
              </a:outerShdw>
            </a:effectLst>
          </p:spPr>
        </p:pic>
        <p:pic>
          <p:nvPicPr>
            <p:cNvPr id="5" name="图片 4" descr="1983921f0bc46ab4209db4a04dd76a1b"/>
            <p:cNvPicPr>
              <a:picLocks noChangeAspect="1"/>
            </p:cNvPicPr>
            <p:nvPr/>
          </p:nvPicPr>
          <p:blipFill>
            <a:blip r:embed="rId1"/>
            <a:srcRect l="23367" r="57419"/>
            <a:stretch>
              <a:fillRect/>
            </a:stretch>
          </p:blipFill>
          <p:spPr>
            <a:xfrm>
              <a:off x="1178" y="2232"/>
              <a:ext cx="2521" cy="7229"/>
            </a:xfrm>
            <a:prstGeom prst="rect">
              <a:avLst/>
            </a:prstGeom>
            <a:effectLst>
              <a:outerShdw blurRad="50800" dist="38100" dir="5400000" algn="t" rotWithShape="0">
                <a:prstClr val="black">
                  <a:alpha val="40000"/>
                </a:prstClr>
              </a:outerShdw>
            </a:effectLst>
          </p:spPr>
        </p:pic>
      </p:grpSp>
      <p:grpSp>
        <p:nvGrpSpPr>
          <p:cNvPr id="27" name="组合 26"/>
          <p:cNvGrpSpPr/>
          <p:nvPr/>
        </p:nvGrpSpPr>
        <p:grpSpPr>
          <a:xfrm>
            <a:off x="0" y="614045"/>
            <a:ext cx="3233420" cy="460375"/>
            <a:chOff x="-5" y="1054"/>
            <a:chExt cx="5092" cy="725"/>
          </a:xfrm>
        </p:grpSpPr>
        <p:grpSp>
          <p:nvGrpSpPr>
            <p:cNvPr id="28" name="组合 27"/>
            <p:cNvGrpSpPr/>
            <p:nvPr/>
          </p:nvGrpSpPr>
          <p:grpSpPr>
            <a:xfrm rot="0">
              <a:off x="-5" y="1054"/>
              <a:ext cx="742" cy="686"/>
              <a:chOff x="-29" y="1012"/>
              <a:chExt cx="722" cy="750"/>
            </a:xfrm>
          </p:grpSpPr>
          <p:sp>
            <p:nvSpPr>
              <p:cNvPr id="29" name="矩形 28"/>
              <p:cNvSpPr/>
              <p:nvPr/>
            </p:nvSpPr>
            <p:spPr>
              <a:xfrm>
                <a:off x="-29" y="1012"/>
                <a:ext cx="361" cy="750"/>
              </a:xfrm>
              <a:prstGeom prst="rect">
                <a:avLst/>
              </a:prstGeom>
              <a:solidFill>
                <a:srgbClr val="DA444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31" name="矩形 30"/>
              <p:cNvSpPr/>
              <p:nvPr/>
            </p:nvSpPr>
            <p:spPr>
              <a:xfrm>
                <a:off x="332" y="1012"/>
                <a:ext cx="361" cy="750"/>
              </a:xfrm>
              <a:prstGeom prst="rect">
                <a:avLst/>
              </a:prstGeom>
              <a:solidFill>
                <a:srgbClr val="22274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sp>
          <p:nvSpPr>
            <p:cNvPr id="10" name="文本框 9"/>
            <p:cNvSpPr txBox="1"/>
            <p:nvPr/>
          </p:nvSpPr>
          <p:spPr>
            <a:xfrm>
              <a:off x="788" y="1054"/>
              <a:ext cx="4299" cy="725"/>
            </a:xfrm>
            <a:prstGeom prst="rect">
              <a:avLst/>
            </a:prstGeom>
            <a:noFill/>
          </p:spPr>
          <p:txBody>
            <a:bodyPr wrap="square" rtlCol="0">
              <a:spAutoFit/>
            </a:bodyPr>
            <a:p>
              <a:pPr algn="dist">
                <a:defRPr/>
              </a:pPr>
              <a:r>
                <a:rPr lang="zh-CN" altLang="en-US" sz="2400" b="1" kern="100" dirty="0">
                  <a:solidFill>
                    <a:prstClr val="black"/>
                  </a:solidFill>
                  <a:latin typeface="蜜桃汽水" panose="02010600010101010101" charset="-122"/>
                  <a:ea typeface="蜜桃汽水" panose="02010600010101010101" charset="-122"/>
                  <a:cs typeface="方正苏新诗柳楷简体-yolan" panose="02000000000000000000" pitchFamily="2" charset="-122"/>
                </a:rPr>
                <a:t>请添加页面标题</a:t>
              </a:r>
              <a:endParaRPr lang="zh-CN" altLang="en-US" sz="2400" b="1" kern="100" dirty="0">
                <a:solidFill>
                  <a:prstClr val="black"/>
                </a:solidFill>
                <a:latin typeface="蜜桃汽水" panose="02010600010101010101" charset="-122"/>
                <a:ea typeface="蜜桃汽水" panose="02010600010101010101" charset="-122"/>
                <a:cs typeface="方正苏新诗柳楷简体-yolan" panose="02000000000000000000" pitchFamily="2" charset="-122"/>
              </a:endParaRPr>
            </a:p>
          </p:txBody>
        </p:sp>
      </p:grpSp>
      <p:grpSp>
        <p:nvGrpSpPr>
          <p:cNvPr id="7" name="组合 6"/>
          <p:cNvGrpSpPr/>
          <p:nvPr/>
        </p:nvGrpSpPr>
        <p:grpSpPr>
          <a:xfrm>
            <a:off x="6100445" y="1950085"/>
            <a:ext cx="5136515" cy="498475"/>
            <a:chOff x="2086" y="3596"/>
            <a:chExt cx="8089" cy="785"/>
          </a:xfrm>
        </p:grpSpPr>
        <p:sp>
          <p:nvSpPr>
            <p:cNvPr id="8" name="矩形 7"/>
            <p:cNvSpPr/>
            <p:nvPr/>
          </p:nvSpPr>
          <p:spPr>
            <a:xfrm flipH="1">
              <a:off x="3008" y="3596"/>
              <a:ext cx="7167" cy="782"/>
            </a:xfrm>
            <a:prstGeom prst="rect">
              <a:avLst/>
            </a:prstGeom>
          </p:spPr>
          <p:txBody>
            <a:bodyPr wrap="square">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a:lnSpc>
                  <a:spcPct val="110000"/>
                </a:lnSpc>
                <a:defRPr/>
              </a:pPr>
              <a:r>
                <a:rPr sz="1200" kern="100" dirty="0">
                  <a:latin typeface="+mj-ea"/>
                  <a:ea typeface="+mj-ea"/>
                  <a:cs typeface="方正苏新诗柳楷简体-yolan" panose="02000000000000000000" pitchFamily="2" charset="-122"/>
                </a:rPr>
                <a:t>This exceptionally serious cold damage caused serious economic losses to the forest and fruit industry</a:t>
              </a:r>
              <a:r>
                <a:rPr lang="en-US" altLang="zh-CN" sz="1200" kern="100" dirty="0">
                  <a:latin typeface="+mj-ea"/>
                  <a:ea typeface="+mj-ea"/>
                  <a:cs typeface="方正苏新诗柳楷简体-yolan" panose="02000000000000000000" pitchFamily="2" charset="-122"/>
                </a:rPr>
                <a:t> </a:t>
              </a:r>
              <a:r>
                <a:rPr sz="1200" kern="100" dirty="0">
                  <a:latin typeface="+mj-ea"/>
                  <a:ea typeface="+mj-ea"/>
                  <a:cs typeface="方正苏新诗柳楷简体-yolan" panose="02000000000000000000" pitchFamily="2" charset="-122"/>
                </a:rPr>
                <a:t>analyses</a:t>
              </a:r>
              <a:r>
                <a:rPr lang="en-US" sz="1200" kern="100" dirty="0">
                  <a:latin typeface="+mj-ea"/>
                  <a:ea typeface="+mj-ea"/>
                  <a:cs typeface="方正苏新诗柳楷简体-yolan" panose="02000000000000000000" pitchFamily="2" charset="-122"/>
                  <a:sym typeface="+mn-ea"/>
                </a:rPr>
                <a:t>. </a:t>
              </a:r>
              <a:endParaRPr lang="en-US" sz="1200" kern="100" dirty="0" smtClean="0">
                <a:latin typeface="+mj-ea"/>
                <a:ea typeface="+mj-ea"/>
                <a:cs typeface="方正苏新诗柳楷简体-yolan" panose="02000000000000000000" pitchFamily="2" charset="-122"/>
                <a:sym typeface="+mn-ea"/>
              </a:endParaRPr>
            </a:p>
          </p:txBody>
        </p:sp>
        <p:sp>
          <p:nvSpPr>
            <p:cNvPr id="9" name="播放"/>
            <p:cNvSpPr/>
            <p:nvPr/>
          </p:nvSpPr>
          <p:spPr>
            <a:xfrm>
              <a:off x="2086" y="3596"/>
              <a:ext cx="788" cy="785"/>
            </a:xfrm>
            <a:custGeom>
              <a:avLst/>
              <a:gdLst/>
              <a:ahLst/>
              <a:cxnLst/>
              <a:rect l="l" t="t" r="r" b="b"/>
              <a:pathLst>
                <a:path w="900473" h="900473">
                  <a:moveTo>
                    <a:pt x="347074" y="203047"/>
                  </a:moveTo>
                  <a:lnTo>
                    <a:pt x="692767" y="451973"/>
                  </a:lnTo>
                  <a:lnTo>
                    <a:pt x="347074" y="700898"/>
                  </a:lnTo>
                  <a:close/>
                  <a:moveTo>
                    <a:pt x="450237" y="63807"/>
                  </a:moveTo>
                  <a:cubicBezTo>
                    <a:pt x="236817" y="63807"/>
                    <a:pt x="63807" y="236817"/>
                    <a:pt x="63807" y="450237"/>
                  </a:cubicBezTo>
                  <a:cubicBezTo>
                    <a:pt x="63807" y="663656"/>
                    <a:pt x="236817" y="836666"/>
                    <a:pt x="450237" y="836666"/>
                  </a:cubicBezTo>
                  <a:cubicBezTo>
                    <a:pt x="663656" y="836666"/>
                    <a:pt x="836666" y="663656"/>
                    <a:pt x="836666" y="450237"/>
                  </a:cubicBezTo>
                  <a:cubicBezTo>
                    <a:pt x="836666" y="236817"/>
                    <a:pt x="663656" y="63807"/>
                    <a:pt x="450237" y="63807"/>
                  </a:cubicBezTo>
                  <a:close/>
                  <a:moveTo>
                    <a:pt x="450237" y="0"/>
                  </a:moveTo>
                  <a:cubicBezTo>
                    <a:pt x="698895" y="0"/>
                    <a:pt x="900473" y="201578"/>
                    <a:pt x="900473" y="450237"/>
                  </a:cubicBezTo>
                  <a:cubicBezTo>
                    <a:pt x="900473" y="698895"/>
                    <a:pt x="698895" y="900473"/>
                    <a:pt x="450237" y="900473"/>
                  </a:cubicBezTo>
                  <a:cubicBezTo>
                    <a:pt x="201578" y="900473"/>
                    <a:pt x="0" y="698895"/>
                    <a:pt x="0" y="450237"/>
                  </a:cubicBezTo>
                  <a:cubicBezTo>
                    <a:pt x="0" y="201578"/>
                    <a:pt x="201578" y="0"/>
                    <a:pt x="450237" y="0"/>
                  </a:cubicBezTo>
                  <a:close/>
                </a:path>
              </a:pathLst>
            </a:custGeom>
            <a:solidFill>
              <a:srgbClr val="DA4443"/>
            </a:solidFill>
            <a:ln w="12700">
              <a:noFill/>
            </a:ln>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defPPr>
              <a:lvl1pPr algn="l" rtl="0" eaLnBrk="0" fontAlgn="base" hangingPunct="0">
                <a:spcBef>
                  <a:spcPct val="0"/>
                </a:spcBef>
                <a:spcAft>
                  <a:spcPct val="0"/>
                </a:spcAft>
                <a:defRPr kern="1200">
                  <a:solidFill>
                    <a:schemeClr val="lt1"/>
                  </a:solidFill>
                  <a:latin typeface="+mn-lt"/>
                  <a:ea typeface="+mn-ea"/>
                  <a:cs typeface="+mn-cs"/>
                </a:defRPr>
              </a:lvl1pPr>
              <a:lvl2pPr marL="457200" algn="l" rtl="0" eaLnBrk="0" fontAlgn="base" hangingPunct="0">
                <a:spcBef>
                  <a:spcPct val="0"/>
                </a:spcBef>
                <a:spcAft>
                  <a:spcPct val="0"/>
                </a:spcAft>
                <a:defRPr kern="1200">
                  <a:solidFill>
                    <a:schemeClr val="lt1"/>
                  </a:solidFill>
                  <a:latin typeface="+mn-lt"/>
                  <a:ea typeface="+mn-ea"/>
                  <a:cs typeface="+mn-cs"/>
                </a:defRPr>
              </a:lvl2pPr>
              <a:lvl3pPr marL="914400" algn="l" rtl="0" eaLnBrk="0" fontAlgn="base" hangingPunct="0">
                <a:spcBef>
                  <a:spcPct val="0"/>
                </a:spcBef>
                <a:spcAft>
                  <a:spcPct val="0"/>
                </a:spcAft>
                <a:defRPr kern="1200">
                  <a:solidFill>
                    <a:schemeClr val="lt1"/>
                  </a:solidFill>
                  <a:latin typeface="+mn-lt"/>
                  <a:ea typeface="+mn-ea"/>
                  <a:cs typeface="+mn-cs"/>
                </a:defRPr>
              </a:lvl3pPr>
              <a:lvl4pPr marL="1371600" algn="l" rtl="0" eaLnBrk="0" fontAlgn="base" hangingPunct="0">
                <a:spcBef>
                  <a:spcPct val="0"/>
                </a:spcBef>
                <a:spcAft>
                  <a:spcPct val="0"/>
                </a:spcAft>
                <a:defRPr kern="1200">
                  <a:solidFill>
                    <a:schemeClr val="lt1"/>
                  </a:solidFill>
                  <a:latin typeface="+mn-lt"/>
                  <a:ea typeface="+mn-ea"/>
                  <a:cs typeface="+mn-cs"/>
                </a:defRPr>
              </a:lvl4pPr>
              <a:lvl5pPr marL="1828800" algn="l" rtl="0" eaLnBrk="0" fontAlgn="base" hangingPunct="0">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eaLnBrk="1" fontAlgn="auto" hangingPunct="1">
                <a:spcBef>
                  <a:spcPts val="0"/>
                </a:spcBef>
                <a:spcAft>
                  <a:spcPts val="0"/>
                </a:spcAft>
                <a:defRPr/>
              </a:pPr>
              <a:endParaRPr lang="zh-CN" altLang="en-US">
                <a:solidFill>
                  <a:srgbClr val="FFFFFF"/>
                </a:solidFill>
              </a:endParaRPr>
            </a:p>
          </p:txBody>
        </p:sp>
      </p:grpSp>
      <p:grpSp>
        <p:nvGrpSpPr>
          <p:cNvPr id="11" name="组合 10"/>
          <p:cNvGrpSpPr/>
          <p:nvPr/>
        </p:nvGrpSpPr>
        <p:grpSpPr>
          <a:xfrm>
            <a:off x="6101715" y="5019675"/>
            <a:ext cx="5135245" cy="500380"/>
            <a:chOff x="2088" y="3595"/>
            <a:chExt cx="8087" cy="788"/>
          </a:xfrm>
        </p:grpSpPr>
        <p:sp>
          <p:nvSpPr>
            <p:cNvPr id="12" name="矩形 11"/>
            <p:cNvSpPr/>
            <p:nvPr/>
          </p:nvSpPr>
          <p:spPr>
            <a:xfrm flipH="1">
              <a:off x="3008" y="3596"/>
              <a:ext cx="7167" cy="782"/>
            </a:xfrm>
            <a:prstGeom prst="rect">
              <a:avLst/>
            </a:prstGeom>
          </p:spPr>
          <p:txBody>
            <a:bodyPr wrap="square">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a:lnSpc>
                  <a:spcPct val="110000"/>
                </a:lnSpc>
                <a:defRPr/>
              </a:pPr>
              <a:r>
                <a:rPr sz="1200" kern="100" dirty="0">
                  <a:latin typeface="+mj-ea"/>
                  <a:ea typeface="+mj-ea"/>
                  <a:cs typeface="方正苏新诗柳楷简体-yolan" panose="02000000000000000000" pitchFamily="2" charset="-122"/>
                </a:rPr>
                <a:t>This exceptionally serious cold damage caused serious economic losses to the forest and fruit industry</a:t>
              </a:r>
              <a:r>
                <a:rPr lang="en-US" altLang="zh-CN" sz="1200" kern="100" dirty="0">
                  <a:latin typeface="+mj-ea"/>
                  <a:ea typeface="+mj-ea"/>
                  <a:cs typeface="方正苏新诗柳楷简体-yolan" panose="02000000000000000000" pitchFamily="2" charset="-122"/>
                </a:rPr>
                <a:t> </a:t>
              </a:r>
              <a:r>
                <a:rPr sz="1200" kern="100" dirty="0">
                  <a:latin typeface="+mj-ea"/>
                  <a:ea typeface="+mj-ea"/>
                  <a:cs typeface="方正苏新诗柳楷简体-yolan" panose="02000000000000000000" pitchFamily="2" charset="-122"/>
                </a:rPr>
                <a:t>analyses</a:t>
              </a:r>
              <a:r>
                <a:rPr lang="en-US" sz="1200" kern="100" dirty="0">
                  <a:latin typeface="+mj-ea"/>
                  <a:ea typeface="+mj-ea"/>
                  <a:cs typeface="方正苏新诗柳楷简体-yolan" panose="02000000000000000000" pitchFamily="2" charset="-122"/>
                  <a:sym typeface="+mn-ea"/>
                </a:rPr>
                <a:t>. </a:t>
              </a:r>
              <a:endParaRPr lang="en-US" sz="1200" kern="100" dirty="0" smtClean="0">
                <a:latin typeface="+mj-ea"/>
                <a:ea typeface="+mj-ea"/>
                <a:cs typeface="方正苏新诗柳楷简体-yolan" panose="02000000000000000000" pitchFamily="2" charset="-122"/>
                <a:sym typeface="+mn-ea"/>
              </a:endParaRPr>
            </a:p>
          </p:txBody>
        </p:sp>
        <p:sp>
          <p:nvSpPr>
            <p:cNvPr id="13" name="播放"/>
            <p:cNvSpPr/>
            <p:nvPr/>
          </p:nvSpPr>
          <p:spPr>
            <a:xfrm rot="5400000" flipH="1">
              <a:off x="2086" y="3596"/>
              <a:ext cx="788" cy="785"/>
            </a:xfrm>
            <a:custGeom>
              <a:avLst/>
              <a:gdLst/>
              <a:ahLst/>
              <a:cxnLst/>
              <a:rect l="l" t="t" r="r" b="b"/>
              <a:pathLst>
                <a:path w="900473" h="900473">
                  <a:moveTo>
                    <a:pt x="347074" y="203047"/>
                  </a:moveTo>
                  <a:lnTo>
                    <a:pt x="692767" y="451973"/>
                  </a:lnTo>
                  <a:lnTo>
                    <a:pt x="347074" y="700898"/>
                  </a:lnTo>
                  <a:close/>
                  <a:moveTo>
                    <a:pt x="450237" y="63807"/>
                  </a:moveTo>
                  <a:cubicBezTo>
                    <a:pt x="236817" y="63807"/>
                    <a:pt x="63807" y="236817"/>
                    <a:pt x="63807" y="450237"/>
                  </a:cubicBezTo>
                  <a:cubicBezTo>
                    <a:pt x="63807" y="663656"/>
                    <a:pt x="236817" y="836666"/>
                    <a:pt x="450237" y="836666"/>
                  </a:cubicBezTo>
                  <a:cubicBezTo>
                    <a:pt x="663656" y="836666"/>
                    <a:pt x="836666" y="663656"/>
                    <a:pt x="836666" y="450237"/>
                  </a:cubicBezTo>
                  <a:cubicBezTo>
                    <a:pt x="836666" y="236817"/>
                    <a:pt x="663656" y="63807"/>
                    <a:pt x="450237" y="63807"/>
                  </a:cubicBezTo>
                  <a:close/>
                  <a:moveTo>
                    <a:pt x="450237" y="0"/>
                  </a:moveTo>
                  <a:cubicBezTo>
                    <a:pt x="698895" y="0"/>
                    <a:pt x="900473" y="201578"/>
                    <a:pt x="900473" y="450237"/>
                  </a:cubicBezTo>
                  <a:cubicBezTo>
                    <a:pt x="900473" y="698895"/>
                    <a:pt x="698895" y="900473"/>
                    <a:pt x="450237" y="900473"/>
                  </a:cubicBezTo>
                  <a:cubicBezTo>
                    <a:pt x="201578" y="900473"/>
                    <a:pt x="0" y="698895"/>
                    <a:pt x="0" y="450237"/>
                  </a:cubicBezTo>
                  <a:cubicBezTo>
                    <a:pt x="0" y="201578"/>
                    <a:pt x="201578" y="0"/>
                    <a:pt x="450237" y="0"/>
                  </a:cubicBezTo>
                  <a:close/>
                </a:path>
              </a:pathLst>
            </a:custGeom>
            <a:solidFill>
              <a:srgbClr val="222749"/>
            </a:solidFill>
            <a:ln w="12700">
              <a:noFill/>
            </a:ln>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defPPr>
              <a:lvl1pPr algn="l" rtl="0" eaLnBrk="0" fontAlgn="base" hangingPunct="0">
                <a:spcBef>
                  <a:spcPct val="0"/>
                </a:spcBef>
                <a:spcAft>
                  <a:spcPct val="0"/>
                </a:spcAft>
                <a:defRPr kern="1200">
                  <a:solidFill>
                    <a:schemeClr val="lt1"/>
                  </a:solidFill>
                  <a:latin typeface="+mn-lt"/>
                  <a:ea typeface="+mn-ea"/>
                  <a:cs typeface="+mn-cs"/>
                </a:defRPr>
              </a:lvl1pPr>
              <a:lvl2pPr marL="457200" algn="l" rtl="0" eaLnBrk="0" fontAlgn="base" hangingPunct="0">
                <a:spcBef>
                  <a:spcPct val="0"/>
                </a:spcBef>
                <a:spcAft>
                  <a:spcPct val="0"/>
                </a:spcAft>
                <a:defRPr kern="1200">
                  <a:solidFill>
                    <a:schemeClr val="lt1"/>
                  </a:solidFill>
                  <a:latin typeface="+mn-lt"/>
                  <a:ea typeface="+mn-ea"/>
                  <a:cs typeface="+mn-cs"/>
                </a:defRPr>
              </a:lvl2pPr>
              <a:lvl3pPr marL="914400" algn="l" rtl="0" eaLnBrk="0" fontAlgn="base" hangingPunct="0">
                <a:spcBef>
                  <a:spcPct val="0"/>
                </a:spcBef>
                <a:spcAft>
                  <a:spcPct val="0"/>
                </a:spcAft>
                <a:defRPr kern="1200">
                  <a:solidFill>
                    <a:schemeClr val="lt1"/>
                  </a:solidFill>
                  <a:latin typeface="+mn-lt"/>
                  <a:ea typeface="+mn-ea"/>
                  <a:cs typeface="+mn-cs"/>
                </a:defRPr>
              </a:lvl3pPr>
              <a:lvl4pPr marL="1371600" algn="l" rtl="0" eaLnBrk="0" fontAlgn="base" hangingPunct="0">
                <a:spcBef>
                  <a:spcPct val="0"/>
                </a:spcBef>
                <a:spcAft>
                  <a:spcPct val="0"/>
                </a:spcAft>
                <a:defRPr kern="1200">
                  <a:solidFill>
                    <a:schemeClr val="lt1"/>
                  </a:solidFill>
                  <a:latin typeface="+mn-lt"/>
                  <a:ea typeface="+mn-ea"/>
                  <a:cs typeface="+mn-cs"/>
                </a:defRPr>
              </a:lvl4pPr>
              <a:lvl5pPr marL="1828800" algn="l" rtl="0" eaLnBrk="0" fontAlgn="base" hangingPunct="0">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eaLnBrk="1" fontAlgn="auto" hangingPunct="1">
                <a:spcBef>
                  <a:spcPts val="0"/>
                </a:spcBef>
                <a:spcAft>
                  <a:spcPts val="0"/>
                </a:spcAft>
                <a:defRPr/>
              </a:pPr>
              <a:endParaRPr lang="zh-CN" altLang="en-US">
                <a:solidFill>
                  <a:srgbClr val="FFFFFF"/>
                </a:solidFill>
              </a:endParaRPr>
            </a:p>
          </p:txBody>
        </p:sp>
      </p:grpSp>
      <p:grpSp>
        <p:nvGrpSpPr>
          <p:cNvPr id="14" name="组合 13"/>
          <p:cNvGrpSpPr/>
          <p:nvPr/>
        </p:nvGrpSpPr>
        <p:grpSpPr>
          <a:xfrm>
            <a:off x="6103620" y="3976370"/>
            <a:ext cx="5135245" cy="500380"/>
            <a:chOff x="2088" y="3595"/>
            <a:chExt cx="8087" cy="788"/>
          </a:xfrm>
        </p:grpSpPr>
        <p:sp>
          <p:nvSpPr>
            <p:cNvPr id="15" name="矩形 14"/>
            <p:cNvSpPr/>
            <p:nvPr/>
          </p:nvSpPr>
          <p:spPr>
            <a:xfrm flipH="1">
              <a:off x="3008" y="3596"/>
              <a:ext cx="7167" cy="782"/>
            </a:xfrm>
            <a:prstGeom prst="rect">
              <a:avLst/>
            </a:prstGeom>
          </p:spPr>
          <p:txBody>
            <a:bodyPr wrap="square">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a:lnSpc>
                  <a:spcPct val="110000"/>
                </a:lnSpc>
                <a:defRPr/>
              </a:pPr>
              <a:r>
                <a:rPr sz="1200" kern="100" dirty="0">
                  <a:latin typeface="+mj-ea"/>
                  <a:ea typeface="+mj-ea"/>
                  <a:cs typeface="方正苏新诗柳楷简体-yolan" panose="02000000000000000000" pitchFamily="2" charset="-122"/>
                </a:rPr>
                <a:t>This exceptionally serious cold damage caused serious economic losses to the forest and fruit industry</a:t>
              </a:r>
              <a:r>
                <a:rPr lang="en-US" altLang="zh-CN" sz="1200" kern="100" dirty="0">
                  <a:latin typeface="+mj-ea"/>
                  <a:ea typeface="+mj-ea"/>
                  <a:cs typeface="方正苏新诗柳楷简体-yolan" panose="02000000000000000000" pitchFamily="2" charset="-122"/>
                </a:rPr>
                <a:t> </a:t>
              </a:r>
              <a:r>
                <a:rPr sz="1200" kern="100" dirty="0">
                  <a:latin typeface="+mj-ea"/>
                  <a:ea typeface="+mj-ea"/>
                  <a:cs typeface="方正苏新诗柳楷简体-yolan" panose="02000000000000000000" pitchFamily="2" charset="-122"/>
                </a:rPr>
                <a:t>analyses</a:t>
              </a:r>
              <a:r>
                <a:rPr lang="en-US" sz="1200" kern="100" dirty="0">
                  <a:latin typeface="+mj-ea"/>
                  <a:ea typeface="+mj-ea"/>
                  <a:cs typeface="方正苏新诗柳楷简体-yolan" panose="02000000000000000000" pitchFamily="2" charset="-122"/>
                  <a:sym typeface="+mn-ea"/>
                </a:rPr>
                <a:t>. </a:t>
              </a:r>
              <a:endParaRPr lang="en-US" sz="1200" kern="100" dirty="0" smtClean="0">
                <a:latin typeface="+mj-ea"/>
                <a:ea typeface="+mj-ea"/>
                <a:cs typeface="方正苏新诗柳楷简体-yolan" panose="02000000000000000000" pitchFamily="2" charset="-122"/>
                <a:sym typeface="+mn-ea"/>
              </a:endParaRPr>
            </a:p>
          </p:txBody>
        </p:sp>
        <p:sp>
          <p:nvSpPr>
            <p:cNvPr id="16" name="播放"/>
            <p:cNvSpPr/>
            <p:nvPr/>
          </p:nvSpPr>
          <p:spPr>
            <a:xfrm rot="5400000">
              <a:off x="2086" y="3596"/>
              <a:ext cx="788" cy="785"/>
            </a:xfrm>
            <a:custGeom>
              <a:avLst/>
              <a:gdLst/>
              <a:ahLst/>
              <a:cxnLst/>
              <a:rect l="l" t="t" r="r" b="b"/>
              <a:pathLst>
                <a:path w="900473" h="900473">
                  <a:moveTo>
                    <a:pt x="347074" y="203047"/>
                  </a:moveTo>
                  <a:lnTo>
                    <a:pt x="692767" y="451973"/>
                  </a:lnTo>
                  <a:lnTo>
                    <a:pt x="347074" y="700898"/>
                  </a:lnTo>
                  <a:close/>
                  <a:moveTo>
                    <a:pt x="450237" y="63807"/>
                  </a:moveTo>
                  <a:cubicBezTo>
                    <a:pt x="236817" y="63807"/>
                    <a:pt x="63807" y="236817"/>
                    <a:pt x="63807" y="450237"/>
                  </a:cubicBezTo>
                  <a:cubicBezTo>
                    <a:pt x="63807" y="663656"/>
                    <a:pt x="236817" y="836666"/>
                    <a:pt x="450237" y="836666"/>
                  </a:cubicBezTo>
                  <a:cubicBezTo>
                    <a:pt x="663656" y="836666"/>
                    <a:pt x="836666" y="663656"/>
                    <a:pt x="836666" y="450237"/>
                  </a:cubicBezTo>
                  <a:cubicBezTo>
                    <a:pt x="836666" y="236817"/>
                    <a:pt x="663656" y="63807"/>
                    <a:pt x="450237" y="63807"/>
                  </a:cubicBezTo>
                  <a:close/>
                  <a:moveTo>
                    <a:pt x="450237" y="0"/>
                  </a:moveTo>
                  <a:cubicBezTo>
                    <a:pt x="698895" y="0"/>
                    <a:pt x="900473" y="201578"/>
                    <a:pt x="900473" y="450237"/>
                  </a:cubicBezTo>
                  <a:cubicBezTo>
                    <a:pt x="900473" y="698895"/>
                    <a:pt x="698895" y="900473"/>
                    <a:pt x="450237" y="900473"/>
                  </a:cubicBezTo>
                  <a:cubicBezTo>
                    <a:pt x="201578" y="900473"/>
                    <a:pt x="0" y="698895"/>
                    <a:pt x="0" y="450237"/>
                  </a:cubicBezTo>
                  <a:cubicBezTo>
                    <a:pt x="0" y="201578"/>
                    <a:pt x="201578" y="0"/>
                    <a:pt x="450237" y="0"/>
                  </a:cubicBezTo>
                  <a:close/>
                </a:path>
              </a:pathLst>
            </a:custGeom>
            <a:solidFill>
              <a:srgbClr val="DA4443"/>
            </a:solidFill>
            <a:ln w="12700">
              <a:noFill/>
            </a:ln>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defPPr>
              <a:lvl1pPr algn="l" rtl="0" eaLnBrk="0" fontAlgn="base" hangingPunct="0">
                <a:spcBef>
                  <a:spcPct val="0"/>
                </a:spcBef>
                <a:spcAft>
                  <a:spcPct val="0"/>
                </a:spcAft>
                <a:defRPr kern="1200">
                  <a:solidFill>
                    <a:schemeClr val="lt1"/>
                  </a:solidFill>
                  <a:latin typeface="+mn-lt"/>
                  <a:ea typeface="+mn-ea"/>
                  <a:cs typeface="+mn-cs"/>
                </a:defRPr>
              </a:lvl1pPr>
              <a:lvl2pPr marL="457200" algn="l" rtl="0" eaLnBrk="0" fontAlgn="base" hangingPunct="0">
                <a:spcBef>
                  <a:spcPct val="0"/>
                </a:spcBef>
                <a:spcAft>
                  <a:spcPct val="0"/>
                </a:spcAft>
                <a:defRPr kern="1200">
                  <a:solidFill>
                    <a:schemeClr val="lt1"/>
                  </a:solidFill>
                  <a:latin typeface="+mn-lt"/>
                  <a:ea typeface="+mn-ea"/>
                  <a:cs typeface="+mn-cs"/>
                </a:defRPr>
              </a:lvl2pPr>
              <a:lvl3pPr marL="914400" algn="l" rtl="0" eaLnBrk="0" fontAlgn="base" hangingPunct="0">
                <a:spcBef>
                  <a:spcPct val="0"/>
                </a:spcBef>
                <a:spcAft>
                  <a:spcPct val="0"/>
                </a:spcAft>
                <a:defRPr kern="1200">
                  <a:solidFill>
                    <a:schemeClr val="lt1"/>
                  </a:solidFill>
                  <a:latin typeface="+mn-lt"/>
                  <a:ea typeface="+mn-ea"/>
                  <a:cs typeface="+mn-cs"/>
                </a:defRPr>
              </a:lvl3pPr>
              <a:lvl4pPr marL="1371600" algn="l" rtl="0" eaLnBrk="0" fontAlgn="base" hangingPunct="0">
                <a:spcBef>
                  <a:spcPct val="0"/>
                </a:spcBef>
                <a:spcAft>
                  <a:spcPct val="0"/>
                </a:spcAft>
                <a:defRPr kern="1200">
                  <a:solidFill>
                    <a:schemeClr val="lt1"/>
                  </a:solidFill>
                  <a:latin typeface="+mn-lt"/>
                  <a:ea typeface="+mn-ea"/>
                  <a:cs typeface="+mn-cs"/>
                </a:defRPr>
              </a:lvl4pPr>
              <a:lvl5pPr marL="1828800" algn="l" rtl="0" eaLnBrk="0" fontAlgn="base" hangingPunct="0">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eaLnBrk="1" fontAlgn="auto" hangingPunct="1">
                <a:spcBef>
                  <a:spcPts val="0"/>
                </a:spcBef>
                <a:spcAft>
                  <a:spcPts val="0"/>
                </a:spcAft>
                <a:defRPr/>
              </a:pPr>
              <a:endParaRPr lang="zh-CN" altLang="en-US">
                <a:solidFill>
                  <a:srgbClr val="FFFFFF"/>
                </a:solidFill>
              </a:endParaRPr>
            </a:p>
          </p:txBody>
        </p:sp>
      </p:grpSp>
      <p:grpSp>
        <p:nvGrpSpPr>
          <p:cNvPr id="17" name="组合 16"/>
          <p:cNvGrpSpPr/>
          <p:nvPr/>
        </p:nvGrpSpPr>
        <p:grpSpPr>
          <a:xfrm>
            <a:off x="6101715" y="2952750"/>
            <a:ext cx="5136515" cy="498475"/>
            <a:chOff x="2086" y="3596"/>
            <a:chExt cx="8089" cy="785"/>
          </a:xfrm>
        </p:grpSpPr>
        <p:sp>
          <p:nvSpPr>
            <p:cNvPr id="18" name="矩形 17"/>
            <p:cNvSpPr/>
            <p:nvPr/>
          </p:nvSpPr>
          <p:spPr>
            <a:xfrm flipH="1">
              <a:off x="3008" y="3596"/>
              <a:ext cx="7167" cy="782"/>
            </a:xfrm>
            <a:prstGeom prst="rect">
              <a:avLst/>
            </a:prstGeom>
          </p:spPr>
          <p:txBody>
            <a:bodyPr wrap="square">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a:lnSpc>
                  <a:spcPct val="110000"/>
                </a:lnSpc>
                <a:defRPr/>
              </a:pPr>
              <a:r>
                <a:rPr sz="1200" kern="100" dirty="0">
                  <a:latin typeface="+mj-ea"/>
                  <a:ea typeface="+mj-ea"/>
                  <a:cs typeface="方正苏新诗柳楷简体-yolan" panose="02000000000000000000" pitchFamily="2" charset="-122"/>
                </a:rPr>
                <a:t>This exceptionally serious cold damage caused serious economic losses to the forest and fruit industry</a:t>
              </a:r>
              <a:r>
                <a:rPr lang="en-US" altLang="zh-CN" sz="1200" kern="100" dirty="0">
                  <a:latin typeface="+mj-ea"/>
                  <a:ea typeface="+mj-ea"/>
                  <a:cs typeface="方正苏新诗柳楷简体-yolan" panose="02000000000000000000" pitchFamily="2" charset="-122"/>
                </a:rPr>
                <a:t> </a:t>
              </a:r>
              <a:r>
                <a:rPr sz="1200" kern="100" dirty="0">
                  <a:latin typeface="+mj-ea"/>
                  <a:ea typeface="+mj-ea"/>
                  <a:cs typeface="方正苏新诗柳楷简体-yolan" panose="02000000000000000000" pitchFamily="2" charset="-122"/>
                </a:rPr>
                <a:t>analyses</a:t>
              </a:r>
              <a:r>
                <a:rPr lang="en-US" sz="1200" kern="100" dirty="0">
                  <a:latin typeface="+mj-ea"/>
                  <a:ea typeface="+mj-ea"/>
                  <a:cs typeface="方正苏新诗柳楷简体-yolan" panose="02000000000000000000" pitchFamily="2" charset="-122"/>
                  <a:sym typeface="+mn-ea"/>
                </a:rPr>
                <a:t>. </a:t>
              </a:r>
              <a:endParaRPr lang="en-US" sz="1200" kern="100" dirty="0" smtClean="0">
                <a:latin typeface="+mj-ea"/>
                <a:ea typeface="+mj-ea"/>
                <a:cs typeface="方正苏新诗柳楷简体-yolan" panose="02000000000000000000" pitchFamily="2" charset="-122"/>
                <a:sym typeface="+mn-ea"/>
              </a:endParaRPr>
            </a:p>
          </p:txBody>
        </p:sp>
        <p:sp>
          <p:nvSpPr>
            <p:cNvPr id="19" name="播放"/>
            <p:cNvSpPr/>
            <p:nvPr/>
          </p:nvSpPr>
          <p:spPr>
            <a:xfrm rot="10800000">
              <a:off x="2086" y="3596"/>
              <a:ext cx="788" cy="785"/>
            </a:xfrm>
            <a:custGeom>
              <a:avLst/>
              <a:gdLst/>
              <a:ahLst/>
              <a:cxnLst/>
              <a:rect l="l" t="t" r="r" b="b"/>
              <a:pathLst>
                <a:path w="900473" h="900473">
                  <a:moveTo>
                    <a:pt x="347074" y="203047"/>
                  </a:moveTo>
                  <a:lnTo>
                    <a:pt x="692767" y="451973"/>
                  </a:lnTo>
                  <a:lnTo>
                    <a:pt x="347074" y="700898"/>
                  </a:lnTo>
                  <a:close/>
                  <a:moveTo>
                    <a:pt x="450237" y="63807"/>
                  </a:moveTo>
                  <a:cubicBezTo>
                    <a:pt x="236817" y="63807"/>
                    <a:pt x="63807" y="236817"/>
                    <a:pt x="63807" y="450237"/>
                  </a:cubicBezTo>
                  <a:cubicBezTo>
                    <a:pt x="63807" y="663656"/>
                    <a:pt x="236817" y="836666"/>
                    <a:pt x="450237" y="836666"/>
                  </a:cubicBezTo>
                  <a:cubicBezTo>
                    <a:pt x="663656" y="836666"/>
                    <a:pt x="836666" y="663656"/>
                    <a:pt x="836666" y="450237"/>
                  </a:cubicBezTo>
                  <a:cubicBezTo>
                    <a:pt x="836666" y="236817"/>
                    <a:pt x="663656" y="63807"/>
                    <a:pt x="450237" y="63807"/>
                  </a:cubicBezTo>
                  <a:close/>
                  <a:moveTo>
                    <a:pt x="450237" y="0"/>
                  </a:moveTo>
                  <a:cubicBezTo>
                    <a:pt x="698895" y="0"/>
                    <a:pt x="900473" y="201578"/>
                    <a:pt x="900473" y="450237"/>
                  </a:cubicBezTo>
                  <a:cubicBezTo>
                    <a:pt x="900473" y="698895"/>
                    <a:pt x="698895" y="900473"/>
                    <a:pt x="450237" y="900473"/>
                  </a:cubicBezTo>
                  <a:cubicBezTo>
                    <a:pt x="201578" y="900473"/>
                    <a:pt x="0" y="698895"/>
                    <a:pt x="0" y="450237"/>
                  </a:cubicBezTo>
                  <a:cubicBezTo>
                    <a:pt x="0" y="201578"/>
                    <a:pt x="201578" y="0"/>
                    <a:pt x="450237" y="0"/>
                  </a:cubicBezTo>
                  <a:close/>
                </a:path>
              </a:pathLst>
            </a:custGeom>
            <a:solidFill>
              <a:srgbClr val="222749"/>
            </a:solidFill>
            <a:ln w="12700">
              <a:noFill/>
            </a:ln>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defPPr>
              <a:lvl1pPr algn="l" rtl="0" eaLnBrk="0" fontAlgn="base" hangingPunct="0">
                <a:spcBef>
                  <a:spcPct val="0"/>
                </a:spcBef>
                <a:spcAft>
                  <a:spcPct val="0"/>
                </a:spcAft>
                <a:defRPr kern="1200">
                  <a:solidFill>
                    <a:schemeClr val="lt1"/>
                  </a:solidFill>
                  <a:latin typeface="+mn-lt"/>
                  <a:ea typeface="+mn-ea"/>
                  <a:cs typeface="+mn-cs"/>
                </a:defRPr>
              </a:lvl1pPr>
              <a:lvl2pPr marL="457200" algn="l" rtl="0" eaLnBrk="0" fontAlgn="base" hangingPunct="0">
                <a:spcBef>
                  <a:spcPct val="0"/>
                </a:spcBef>
                <a:spcAft>
                  <a:spcPct val="0"/>
                </a:spcAft>
                <a:defRPr kern="1200">
                  <a:solidFill>
                    <a:schemeClr val="lt1"/>
                  </a:solidFill>
                  <a:latin typeface="+mn-lt"/>
                  <a:ea typeface="+mn-ea"/>
                  <a:cs typeface="+mn-cs"/>
                </a:defRPr>
              </a:lvl2pPr>
              <a:lvl3pPr marL="914400" algn="l" rtl="0" eaLnBrk="0" fontAlgn="base" hangingPunct="0">
                <a:spcBef>
                  <a:spcPct val="0"/>
                </a:spcBef>
                <a:spcAft>
                  <a:spcPct val="0"/>
                </a:spcAft>
                <a:defRPr kern="1200">
                  <a:solidFill>
                    <a:schemeClr val="lt1"/>
                  </a:solidFill>
                  <a:latin typeface="+mn-lt"/>
                  <a:ea typeface="+mn-ea"/>
                  <a:cs typeface="+mn-cs"/>
                </a:defRPr>
              </a:lvl3pPr>
              <a:lvl4pPr marL="1371600" algn="l" rtl="0" eaLnBrk="0" fontAlgn="base" hangingPunct="0">
                <a:spcBef>
                  <a:spcPct val="0"/>
                </a:spcBef>
                <a:spcAft>
                  <a:spcPct val="0"/>
                </a:spcAft>
                <a:defRPr kern="1200">
                  <a:solidFill>
                    <a:schemeClr val="lt1"/>
                  </a:solidFill>
                  <a:latin typeface="+mn-lt"/>
                  <a:ea typeface="+mn-ea"/>
                  <a:cs typeface="+mn-cs"/>
                </a:defRPr>
              </a:lvl4pPr>
              <a:lvl5pPr marL="1828800" algn="l" rtl="0" eaLnBrk="0" fontAlgn="base" hangingPunct="0">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eaLnBrk="1" fontAlgn="auto" hangingPunct="1">
                <a:spcBef>
                  <a:spcPts val="0"/>
                </a:spcBef>
                <a:spcAft>
                  <a:spcPts val="0"/>
                </a:spcAft>
                <a:defRPr/>
              </a:pPr>
              <a:endParaRPr lang="zh-CN" altLang="en-US">
                <a:solidFill>
                  <a:srgbClr val="FFFFFF"/>
                </a:solidFill>
              </a:endParaRPr>
            </a:p>
          </p:txBody>
        </p:sp>
      </p:grpSp>
      <p:sp>
        <p:nvSpPr>
          <p:cNvPr id="20" name="矩形 19"/>
          <p:cNvSpPr/>
          <p:nvPr/>
        </p:nvSpPr>
        <p:spPr>
          <a:xfrm>
            <a:off x="0" y="6648450"/>
            <a:ext cx="12187555" cy="236220"/>
          </a:xfrm>
          <a:prstGeom prst="rect">
            <a:avLst/>
          </a:prstGeom>
          <a:solidFill>
            <a:srgbClr val="22274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Tree>
    <p:custDataLst>
      <p:tags r:id="rId2"/>
    </p:custData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9" name="矩形 18"/>
          <p:cNvSpPr/>
          <p:nvPr/>
        </p:nvSpPr>
        <p:spPr>
          <a:xfrm flipH="1">
            <a:off x="3923030" y="2604770"/>
            <a:ext cx="7021195" cy="1209675"/>
          </a:xfrm>
          <a:prstGeom prst="rect">
            <a:avLst/>
          </a:prstGeom>
        </p:spPr>
        <p:txBody>
          <a:bodyPr wrap="square">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a:lnSpc>
                <a:spcPct val="130000"/>
              </a:lnSpc>
              <a:defRPr/>
            </a:pPr>
            <a:r>
              <a:rPr sz="1400" kern="100" dirty="0">
                <a:latin typeface="+mj-ea"/>
                <a:ea typeface="+mj-ea"/>
                <a:cs typeface="方正苏新诗柳楷简体-yolan" panose="02000000000000000000" pitchFamily="2" charset="-122"/>
              </a:rPr>
              <a:t>This exceptionally serious cold damage caused serious economic losses to the forest and fruit industry</a:t>
            </a:r>
            <a:r>
              <a:rPr lang="en-US" altLang="zh-CN" sz="1400" kern="100" dirty="0">
                <a:latin typeface="+mj-ea"/>
                <a:ea typeface="+mj-ea"/>
                <a:cs typeface="方正苏新诗柳楷简体-yolan" panose="02000000000000000000" pitchFamily="2" charset="-122"/>
              </a:rPr>
              <a:t> </a:t>
            </a:r>
            <a:r>
              <a:rPr sz="1400" kern="100" dirty="0">
                <a:latin typeface="+mj-ea"/>
                <a:ea typeface="+mj-ea"/>
                <a:cs typeface="方正苏新诗柳楷简体-yolan" panose="02000000000000000000" pitchFamily="2" charset="-122"/>
              </a:rPr>
              <a:t>analyses</a:t>
            </a:r>
            <a:r>
              <a:rPr lang="en-US" sz="1400" kern="100" dirty="0">
                <a:latin typeface="+mj-ea"/>
                <a:ea typeface="+mj-ea"/>
                <a:cs typeface="方正苏新诗柳楷简体-yolan" panose="02000000000000000000" pitchFamily="2" charset="-122"/>
                <a:sym typeface="+mn-ea"/>
              </a:rPr>
              <a:t>. This exceptionally serious cold damage caused economic losses to the forest and This exceptionally serious cold damage serious economic losses to the forest </a:t>
            </a:r>
            <a:r>
              <a:rPr lang="en-US" sz="1400" kern="100" dirty="0" smtClean="0">
                <a:latin typeface="+mj-ea"/>
                <a:ea typeface="+mj-ea"/>
                <a:cs typeface="方正苏新诗柳楷简体-yolan" panose="02000000000000000000" pitchFamily="2" charset="-122"/>
                <a:sym typeface="+mn-ea"/>
              </a:rPr>
              <a:t>and .</a:t>
            </a:r>
            <a:endParaRPr lang="en-US" sz="1400" kern="100" dirty="0" smtClean="0">
              <a:latin typeface="+mj-ea"/>
              <a:ea typeface="+mj-ea"/>
              <a:cs typeface="方正苏新诗柳楷简体-yolan" panose="02000000000000000000" pitchFamily="2" charset="-122"/>
              <a:sym typeface="+mn-ea"/>
            </a:endParaRPr>
          </a:p>
        </p:txBody>
      </p:sp>
      <p:grpSp>
        <p:nvGrpSpPr>
          <p:cNvPr id="4" name="组合 3"/>
          <p:cNvGrpSpPr/>
          <p:nvPr/>
        </p:nvGrpSpPr>
        <p:grpSpPr>
          <a:xfrm>
            <a:off x="4039235" y="4584700"/>
            <a:ext cx="1962150" cy="451485"/>
            <a:chOff x="6518" y="6098"/>
            <a:chExt cx="3090" cy="711"/>
          </a:xfrm>
        </p:grpSpPr>
        <p:sp>
          <p:nvSpPr>
            <p:cNvPr id="16" name="矩形 15"/>
            <p:cNvSpPr/>
            <p:nvPr/>
          </p:nvSpPr>
          <p:spPr>
            <a:xfrm>
              <a:off x="6518" y="6098"/>
              <a:ext cx="3090" cy="711"/>
            </a:xfrm>
            <a:prstGeom prst="rect">
              <a:avLst/>
            </a:prstGeom>
            <a:solidFill>
              <a:srgbClr val="DA444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42" name="矩形 41"/>
            <p:cNvSpPr/>
            <p:nvPr/>
          </p:nvSpPr>
          <p:spPr>
            <a:xfrm>
              <a:off x="6644" y="6140"/>
              <a:ext cx="2761" cy="628"/>
            </a:xfrm>
            <a:prstGeom prst="rect">
              <a:avLst/>
            </a:prstGeom>
          </p:spPr>
          <p:txBody>
            <a:bodyPr wrap="square">
              <a:spAutoFit/>
            </a:bodyPr>
            <a:lstStyle>
              <a:defPPr>
                <a:defRPr lang="zh-CN"/>
              </a:defPPr>
              <a:lvl1pPr marL="0" algn="l" defTabSz="914400" rtl="0" eaLnBrk="1" latinLnBrk="0" hangingPunct="1">
                <a:defRPr sz="1800" kern="1200">
                  <a:solidFill>
                    <a:srgbClr val="000000"/>
                  </a:solidFill>
                  <a:latin typeface="Arial" panose="020B0604020202020204" pitchFamily="34" charset="0"/>
                  <a:ea typeface="微软雅黑" panose="020B0503020204020204" charset="-122"/>
                  <a:cs typeface="+mn-ea"/>
                </a:defRPr>
              </a:lvl1pPr>
              <a:lvl2pPr marL="457200" algn="l" defTabSz="914400" rtl="0" eaLnBrk="1" latinLnBrk="0" hangingPunct="1">
                <a:defRPr sz="1800" kern="1200">
                  <a:solidFill>
                    <a:srgbClr val="000000"/>
                  </a:solidFill>
                  <a:latin typeface="Arial" panose="020B0604020202020204" pitchFamily="34" charset="0"/>
                  <a:ea typeface="微软雅黑" panose="020B0503020204020204" charset="-122"/>
                  <a:cs typeface="+mn-ea"/>
                </a:defRPr>
              </a:lvl2pPr>
              <a:lvl3pPr marL="914400" algn="l" defTabSz="914400" rtl="0" eaLnBrk="1" latinLnBrk="0" hangingPunct="1">
                <a:defRPr sz="1800" kern="1200">
                  <a:solidFill>
                    <a:srgbClr val="000000"/>
                  </a:solidFill>
                  <a:latin typeface="Arial" panose="020B0604020202020204" pitchFamily="34" charset="0"/>
                  <a:ea typeface="微软雅黑" panose="020B0503020204020204" charset="-122"/>
                  <a:cs typeface="+mn-ea"/>
                </a:defRPr>
              </a:lvl3pPr>
              <a:lvl4pPr marL="1371600" algn="l" defTabSz="914400" rtl="0" eaLnBrk="1" latinLnBrk="0" hangingPunct="1">
                <a:defRPr sz="1800" kern="1200">
                  <a:solidFill>
                    <a:srgbClr val="000000"/>
                  </a:solidFill>
                  <a:latin typeface="Arial" panose="020B0604020202020204" pitchFamily="34" charset="0"/>
                  <a:ea typeface="微软雅黑" panose="020B0503020204020204" charset="-122"/>
                  <a:cs typeface="+mn-ea"/>
                </a:defRPr>
              </a:lvl4pPr>
              <a:lvl5pPr marL="1828800" algn="l" defTabSz="914400" rtl="0" eaLnBrk="1" latinLnBrk="0" hangingPunct="1">
                <a:defRPr sz="1800" kern="1200">
                  <a:solidFill>
                    <a:srgbClr val="000000"/>
                  </a:solidFill>
                  <a:latin typeface="Arial" panose="020B0604020202020204" pitchFamily="34" charset="0"/>
                  <a:ea typeface="微软雅黑" panose="020B0503020204020204" charset="-122"/>
                  <a:cs typeface="+mn-ea"/>
                </a:defRPr>
              </a:lvl5pPr>
              <a:lvl6pPr marL="2286000" algn="l" defTabSz="914400" rtl="0" eaLnBrk="1" latinLnBrk="0" hangingPunct="1">
                <a:defRPr sz="1800" kern="1200">
                  <a:solidFill>
                    <a:srgbClr val="000000"/>
                  </a:solidFill>
                  <a:latin typeface="Arial" panose="020B0604020202020204" pitchFamily="34" charset="0"/>
                  <a:ea typeface="微软雅黑" panose="020B0503020204020204" charset="-122"/>
                  <a:cs typeface="+mn-ea"/>
                </a:defRPr>
              </a:lvl6pPr>
              <a:lvl7pPr marL="2743200" algn="l" defTabSz="914400" rtl="0" eaLnBrk="1" latinLnBrk="0" hangingPunct="1">
                <a:defRPr sz="1800" kern="1200">
                  <a:solidFill>
                    <a:srgbClr val="000000"/>
                  </a:solidFill>
                  <a:latin typeface="Arial" panose="020B0604020202020204" pitchFamily="34" charset="0"/>
                  <a:ea typeface="微软雅黑" panose="020B0503020204020204" charset="-122"/>
                  <a:cs typeface="+mn-ea"/>
                </a:defRPr>
              </a:lvl7pPr>
              <a:lvl8pPr marL="3200400" algn="l" defTabSz="914400" rtl="0" eaLnBrk="1" latinLnBrk="0" hangingPunct="1">
                <a:defRPr sz="1800" kern="1200">
                  <a:solidFill>
                    <a:srgbClr val="000000"/>
                  </a:solidFill>
                  <a:latin typeface="Arial" panose="020B0604020202020204" pitchFamily="34" charset="0"/>
                  <a:ea typeface="微软雅黑" panose="020B0503020204020204" charset="-122"/>
                  <a:cs typeface="+mn-ea"/>
                </a:defRPr>
              </a:lvl8pPr>
              <a:lvl9pPr marL="3657600" algn="l" defTabSz="914400" rtl="0" eaLnBrk="1" latinLnBrk="0" hangingPunct="1">
                <a:defRPr sz="1800" kern="1200">
                  <a:solidFill>
                    <a:srgbClr val="000000"/>
                  </a:solidFill>
                  <a:latin typeface="Arial" panose="020B0604020202020204" pitchFamily="34" charset="0"/>
                  <a:ea typeface="微软雅黑" panose="020B0503020204020204" charset="-122"/>
                  <a:cs typeface="+mn-ea"/>
                </a:defRPr>
              </a:lvl9pPr>
            </a:lstStyle>
            <a:p>
              <a:pPr lvl="0" algn="dist">
                <a:defRPr/>
              </a:pPr>
              <a:r>
                <a:rPr lang="en-US" altLang="zh-CN" sz="2000" b="1" dirty="0">
                  <a:solidFill>
                    <a:schemeClr val="bg1"/>
                  </a:solidFill>
                  <a:latin typeface="蜜桃汽水" panose="02010600010101010101" charset="-122"/>
                  <a:ea typeface="蜜桃汽水" panose="02010600010101010101" charset="-122"/>
                </a:rPr>
                <a:t>KEY WORD</a:t>
              </a:r>
              <a:endParaRPr lang="en-US" altLang="zh-CN" sz="2000" b="1" dirty="0">
                <a:solidFill>
                  <a:schemeClr val="bg1"/>
                </a:solidFill>
                <a:latin typeface="蜜桃汽水" panose="02010600010101010101" charset="-122"/>
                <a:ea typeface="蜜桃汽水" panose="02010600010101010101" charset="-122"/>
              </a:endParaRPr>
            </a:p>
          </p:txBody>
        </p:sp>
      </p:grpSp>
      <p:grpSp>
        <p:nvGrpSpPr>
          <p:cNvPr id="5" name="组合 4"/>
          <p:cNvGrpSpPr/>
          <p:nvPr/>
        </p:nvGrpSpPr>
        <p:grpSpPr>
          <a:xfrm>
            <a:off x="6477000" y="4557395"/>
            <a:ext cx="1962150" cy="451485"/>
            <a:chOff x="6518" y="6098"/>
            <a:chExt cx="3090" cy="711"/>
          </a:xfrm>
        </p:grpSpPr>
        <p:sp>
          <p:nvSpPr>
            <p:cNvPr id="6" name="矩形 5"/>
            <p:cNvSpPr/>
            <p:nvPr/>
          </p:nvSpPr>
          <p:spPr>
            <a:xfrm>
              <a:off x="6518" y="6098"/>
              <a:ext cx="3090" cy="711"/>
            </a:xfrm>
            <a:prstGeom prst="rect">
              <a:avLst/>
            </a:prstGeom>
            <a:solidFill>
              <a:srgbClr val="3E42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7" name="矩形 6"/>
            <p:cNvSpPr/>
            <p:nvPr/>
          </p:nvSpPr>
          <p:spPr>
            <a:xfrm>
              <a:off x="6644" y="6140"/>
              <a:ext cx="2761" cy="628"/>
            </a:xfrm>
            <a:prstGeom prst="rect">
              <a:avLst/>
            </a:prstGeom>
          </p:spPr>
          <p:txBody>
            <a:bodyPr wrap="square">
              <a:spAutoFit/>
            </a:bodyPr>
            <a:lstStyle>
              <a:defPPr>
                <a:defRPr lang="zh-CN"/>
              </a:defPPr>
              <a:lvl1pPr marL="0" algn="l" defTabSz="914400" rtl="0" eaLnBrk="1" latinLnBrk="0" hangingPunct="1">
                <a:defRPr sz="1800" kern="1200">
                  <a:solidFill>
                    <a:srgbClr val="000000"/>
                  </a:solidFill>
                  <a:latin typeface="Arial" panose="020B0604020202020204" pitchFamily="34" charset="0"/>
                  <a:ea typeface="微软雅黑" panose="020B0503020204020204" charset="-122"/>
                  <a:cs typeface="+mn-ea"/>
                </a:defRPr>
              </a:lvl1pPr>
              <a:lvl2pPr marL="457200" algn="l" defTabSz="914400" rtl="0" eaLnBrk="1" latinLnBrk="0" hangingPunct="1">
                <a:defRPr sz="1800" kern="1200">
                  <a:solidFill>
                    <a:srgbClr val="000000"/>
                  </a:solidFill>
                  <a:latin typeface="Arial" panose="020B0604020202020204" pitchFamily="34" charset="0"/>
                  <a:ea typeface="微软雅黑" panose="020B0503020204020204" charset="-122"/>
                  <a:cs typeface="+mn-ea"/>
                </a:defRPr>
              </a:lvl2pPr>
              <a:lvl3pPr marL="914400" algn="l" defTabSz="914400" rtl="0" eaLnBrk="1" latinLnBrk="0" hangingPunct="1">
                <a:defRPr sz="1800" kern="1200">
                  <a:solidFill>
                    <a:srgbClr val="000000"/>
                  </a:solidFill>
                  <a:latin typeface="Arial" panose="020B0604020202020204" pitchFamily="34" charset="0"/>
                  <a:ea typeface="微软雅黑" panose="020B0503020204020204" charset="-122"/>
                  <a:cs typeface="+mn-ea"/>
                </a:defRPr>
              </a:lvl3pPr>
              <a:lvl4pPr marL="1371600" algn="l" defTabSz="914400" rtl="0" eaLnBrk="1" latinLnBrk="0" hangingPunct="1">
                <a:defRPr sz="1800" kern="1200">
                  <a:solidFill>
                    <a:srgbClr val="000000"/>
                  </a:solidFill>
                  <a:latin typeface="Arial" panose="020B0604020202020204" pitchFamily="34" charset="0"/>
                  <a:ea typeface="微软雅黑" panose="020B0503020204020204" charset="-122"/>
                  <a:cs typeface="+mn-ea"/>
                </a:defRPr>
              </a:lvl4pPr>
              <a:lvl5pPr marL="1828800" algn="l" defTabSz="914400" rtl="0" eaLnBrk="1" latinLnBrk="0" hangingPunct="1">
                <a:defRPr sz="1800" kern="1200">
                  <a:solidFill>
                    <a:srgbClr val="000000"/>
                  </a:solidFill>
                  <a:latin typeface="Arial" panose="020B0604020202020204" pitchFamily="34" charset="0"/>
                  <a:ea typeface="微软雅黑" panose="020B0503020204020204" charset="-122"/>
                  <a:cs typeface="+mn-ea"/>
                </a:defRPr>
              </a:lvl5pPr>
              <a:lvl6pPr marL="2286000" algn="l" defTabSz="914400" rtl="0" eaLnBrk="1" latinLnBrk="0" hangingPunct="1">
                <a:defRPr sz="1800" kern="1200">
                  <a:solidFill>
                    <a:srgbClr val="000000"/>
                  </a:solidFill>
                  <a:latin typeface="Arial" panose="020B0604020202020204" pitchFamily="34" charset="0"/>
                  <a:ea typeface="微软雅黑" panose="020B0503020204020204" charset="-122"/>
                  <a:cs typeface="+mn-ea"/>
                </a:defRPr>
              </a:lvl6pPr>
              <a:lvl7pPr marL="2743200" algn="l" defTabSz="914400" rtl="0" eaLnBrk="1" latinLnBrk="0" hangingPunct="1">
                <a:defRPr sz="1800" kern="1200">
                  <a:solidFill>
                    <a:srgbClr val="000000"/>
                  </a:solidFill>
                  <a:latin typeface="Arial" panose="020B0604020202020204" pitchFamily="34" charset="0"/>
                  <a:ea typeface="微软雅黑" panose="020B0503020204020204" charset="-122"/>
                  <a:cs typeface="+mn-ea"/>
                </a:defRPr>
              </a:lvl7pPr>
              <a:lvl8pPr marL="3200400" algn="l" defTabSz="914400" rtl="0" eaLnBrk="1" latinLnBrk="0" hangingPunct="1">
                <a:defRPr sz="1800" kern="1200">
                  <a:solidFill>
                    <a:srgbClr val="000000"/>
                  </a:solidFill>
                  <a:latin typeface="Arial" panose="020B0604020202020204" pitchFamily="34" charset="0"/>
                  <a:ea typeface="微软雅黑" panose="020B0503020204020204" charset="-122"/>
                  <a:cs typeface="+mn-ea"/>
                </a:defRPr>
              </a:lvl8pPr>
              <a:lvl9pPr marL="3657600" algn="l" defTabSz="914400" rtl="0" eaLnBrk="1" latinLnBrk="0" hangingPunct="1">
                <a:defRPr sz="1800" kern="1200">
                  <a:solidFill>
                    <a:srgbClr val="000000"/>
                  </a:solidFill>
                  <a:latin typeface="Arial" panose="020B0604020202020204" pitchFamily="34" charset="0"/>
                  <a:ea typeface="微软雅黑" panose="020B0503020204020204" charset="-122"/>
                  <a:cs typeface="+mn-ea"/>
                </a:defRPr>
              </a:lvl9pPr>
            </a:lstStyle>
            <a:p>
              <a:pPr lvl="0" algn="dist">
                <a:defRPr/>
              </a:pPr>
              <a:r>
                <a:rPr lang="en-US" altLang="zh-CN" sz="2000" b="1" dirty="0">
                  <a:solidFill>
                    <a:schemeClr val="bg1"/>
                  </a:solidFill>
                  <a:latin typeface="蜜桃汽水" panose="02010600010101010101" charset="-122"/>
                  <a:ea typeface="蜜桃汽水" panose="02010600010101010101" charset="-122"/>
                </a:rPr>
                <a:t>KEY WORD</a:t>
              </a:r>
              <a:endParaRPr lang="en-US" altLang="zh-CN" sz="2000" b="1" dirty="0">
                <a:solidFill>
                  <a:schemeClr val="bg1"/>
                </a:solidFill>
                <a:latin typeface="蜜桃汽水" panose="02010600010101010101" charset="-122"/>
                <a:ea typeface="蜜桃汽水" panose="02010600010101010101" charset="-122"/>
              </a:endParaRPr>
            </a:p>
          </p:txBody>
        </p:sp>
      </p:grpSp>
      <p:grpSp>
        <p:nvGrpSpPr>
          <p:cNvPr id="8" name="组合 7"/>
          <p:cNvGrpSpPr/>
          <p:nvPr/>
        </p:nvGrpSpPr>
        <p:grpSpPr>
          <a:xfrm>
            <a:off x="8905240" y="4558030"/>
            <a:ext cx="1962150" cy="451485"/>
            <a:chOff x="6518" y="6098"/>
            <a:chExt cx="3090" cy="711"/>
          </a:xfrm>
        </p:grpSpPr>
        <p:sp>
          <p:nvSpPr>
            <p:cNvPr id="9" name="矩形 8"/>
            <p:cNvSpPr/>
            <p:nvPr/>
          </p:nvSpPr>
          <p:spPr>
            <a:xfrm>
              <a:off x="6518" y="6098"/>
              <a:ext cx="3090" cy="711"/>
            </a:xfrm>
            <a:prstGeom prst="rect">
              <a:avLst/>
            </a:prstGeom>
            <a:solidFill>
              <a:srgbClr val="B4866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0" name="矩形 9"/>
            <p:cNvSpPr/>
            <p:nvPr/>
          </p:nvSpPr>
          <p:spPr>
            <a:xfrm>
              <a:off x="6644" y="6140"/>
              <a:ext cx="2761" cy="628"/>
            </a:xfrm>
            <a:prstGeom prst="rect">
              <a:avLst/>
            </a:prstGeom>
          </p:spPr>
          <p:txBody>
            <a:bodyPr wrap="square">
              <a:spAutoFit/>
            </a:bodyPr>
            <a:lstStyle>
              <a:defPPr>
                <a:defRPr lang="zh-CN"/>
              </a:defPPr>
              <a:lvl1pPr marL="0" algn="l" defTabSz="914400" rtl="0" eaLnBrk="1" latinLnBrk="0" hangingPunct="1">
                <a:defRPr sz="1800" kern="1200">
                  <a:solidFill>
                    <a:srgbClr val="000000"/>
                  </a:solidFill>
                  <a:latin typeface="Arial" panose="020B0604020202020204" pitchFamily="34" charset="0"/>
                  <a:ea typeface="微软雅黑" panose="020B0503020204020204" charset="-122"/>
                  <a:cs typeface="+mn-ea"/>
                </a:defRPr>
              </a:lvl1pPr>
              <a:lvl2pPr marL="457200" algn="l" defTabSz="914400" rtl="0" eaLnBrk="1" latinLnBrk="0" hangingPunct="1">
                <a:defRPr sz="1800" kern="1200">
                  <a:solidFill>
                    <a:srgbClr val="000000"/>
                  </a:solidFill>
                  <a:latin typeface="Arial" panose="020B0604020202020204" pitchFamily="34" charset="0"/>
                  <a:ea typeface="微软雅黑" panose="020B0503020204020204" charset="-122"/>
                  <a:cs typeface="+mn-ea"/>
                </a:defRPr>
              </a:lvl2pPr>
              <a:lvl3pPr marL="914400" algn="l" defTabSz="914400" rtl="0" eaLnBrk="1" latinLnBrk="0" hangingPunct="1">
                <a:defRPr sz="1800" kern="1200">
                  <a:solidFill>
                    <a:srgbClr val="000000"/>
                  </a:solidFill>
                  <a:latin typeface="Arial" panose="020B0604020202020204" pitchFamily="34" charset="0"/>
                  <a:ea typeface="微软雅黑" panose="020B0503020204020204" charset="-122"/>
                  <a:cs typeface="+mn-ea"/>
                </a:defRPr>
              </a:lvl3pPr>
              <a:lvl4pPr marL="1371600" algn="l" defTabSz="914400" rtl="0" eaLnBrk="1" latinLnBrk="0" hangingPunct="1">
                <a:defRPr sz="1800" kern="1200">
                  <a:solidFill>
                    <a:srgbClr val="000000"/>
                  </a:solidFill>
                  <a:latin typeface="Arial" panose="020B0604020202020204" pitchFamily="34" charset="0"/>
                  <a:ea typeface="微软雅黑" panose="020B0503020204020204" charset="-122"/>
                  <a:cs typeface="+mn-ea"/>
                </a:defRPr>
              </a:lvl4pPr>
              <a:lvl5pPr marL="1828800" algn="l" defTabSz="914400" rtl="0" eaLnBrk="1" latinLnBrk="0" hangingPunct="1">
                <a:defRPr sz="1800" kern="1200">
                  <a:solidFill>
                    <a:srgbClr val="000000"/>
                  </a:solidFill>
                  <a:latin typeface="Arial" panose="020B0604020202020204" pitchFamily="34" charset="0"/>
                  <a:ea typeface="微软雅黑" panose="020B0503020204020204" charset="-122"/>
                  <a:cs typeface="+mn-ea"/>
                </a:defRPr>
              </a:lvl5pPr>
              <a:lvl6pPr marL="2286000" algn="l" defTabSz="914400" rtl="0" eaLnBrk="1" latinLnBrk="0" hangingPunct="1">
                <a:defRPr sz="1800" kern="1200">
                  <a:solidFill>
                    <a:srgbClr val="000000"/>
                  </a:solidFill>
                  <a:latin typeface="Arial" panose="020B0604020202020204" pitchFamily="34" charset="0"/>
                  <a:ea typeface="微软雅黑" panose="020B0503020204020204" charset="-122"/>
                  <a:cs typeface="+mn-ea"/>
                </a:defRPr>
              </a:lvl6pPr>
              <a:lvl7pPr marL="2743200" algn="l" defTabSz="914400" rtl="0" eaLnBrk="1" latinLnBrk="0" hangingPunct="1">
                <a:defRPr sz="1800" kern="1200">
                  <a:solidFill>
                    <a:srgbClr val="000000"/>
                  </a:solidFill>
                  <a:latin typeface="Arial" panose="020B0604020202020204" pitchFamily="34" charset="0"/>
                  <a:ea typeface="微软雅黑" panose="020B0503020204020204" charset="-122"/>
                  <a:cs typeface="+mn-ea"/>
                </a:defRPr>
              </a:lvl7pPr>
              <a:lvl8pPr marL="3200400" algn="l" defTabSz="914400" rtl="0" eaLnBrk="1" latinLnBrk="0" hangingPunct="1">
                <a:defRPr sz="1800" kern="1200">
                  <a:solidFill>
                    <a:srgbClr val="000000"/>
                  </a:solidFill>
                  <a:latin typeface="Arial" panose="020B0604020202020204" pitchFamily="34" charset="0"/>
                  <a:ea typeface="微软雅黑" panose="020B0503020204020204" charset="-122"/>
                  <a:cs typeface="+mn-ea"/>
                </a:defRPr>
              </a:lvl8pPr>
              <a:lvl9pPr marL="3657600" algn="l" defTabSz="914400" rtl="0" eaLnBrk="1" latinLnBrk="0" hangingPunct="1">
                <a:defRPr sz="1800" kern="1200">
                  <a:solidFill>
                    <a:srgbClr val="000000"/>
                  </a:solidFill>
                  <a:latin typeface="Arial" panose="020B0604020202020204" pitchFamily="34" charset="0"/>
                  <a:ea typeface="微软雅黑" panose="020B0503020204020204" charset="-122"/>
                  <a:cs typeface="+mn-ea"/>
                </a:defRPr>
              </a:lvl9pPr>
            </a:lstStyle>
            <a:p>
              <a:pPr lvl="0" algn="dist">
                <a:defRPr/>
              </a:pPr>
              <a:r>
                <a:rPr lang="en-US" altLang="zh-CN" sz="2000" b="1" dirty="0">
                  <a:solidFill>
                    <a:schemeClr val="bg1"/>
                  </a:solidFill>
                  <a:latin typeface="蜜桃汽水" panose="02010600010101010101" charset="-122"/>
                  <a:ea typeface="蜜桃汽水" panose="02010600010101010101" charset="-122"/>
                </a:rPr>
                <a:t>KEY WORD</a:t>
              </a:r>
              <a:endParaRPr lang="en-US" altLang="zh-CN" sz="2000" b="1" dirty="0">
                <a:solidFill>
                  <a:schemeClr val="bg1"/>
                </a:solidFill>
                <a:latin typeface="蜜桃汽水" panose="02010600010101010101" charset="-122"/>
                <a:ea typeface="蜜桃汽水" panose="02010600010101010101" charset="-122"/>
              </a:endParaRPr>
            </a:p>
          </p:txBody>
        </p:sp>
      </p:grpSp>
      <p:pic>
        <p:nvPicPr>
          <p:cNvPr id="11" name="图片 10" descr="8357a1ae01e05cdd34b51f3d84f15d3b"/>
          <p:cNvPicPr>
            <a:picLocks noChangeAspect="1"/>
          </p:cNvPicPr>
          <p:nvPr/>
        </p:nvPicPr>
        <p:blipFill>
          <a:blip r:embed="rId1"/>
          <a:stretch>
            <a:fillRect/>
          </a:stretch>
        </p:blipFill>
        <p:spPr>
          <a:xfrm>
            <a:off x="1064260" y="2046605"/>
            <a:ext cx="2358390" cy="3536315"/>
          </a:xfrm>
          <a:prstGeom prst="rect">
            <a:avLst/>
          </a:prstGeom>
        </p:spPr>
      </p:pic>
      <p:grpSp>
        <p:nvGrpSpPr>
          <p:cNvPr id="12" name="组合 11"/>
          <p:cNvGrpSpPr/>
          <p:nvPr/>
        </p:nvGrpSpPr>
        <p:grpSpPr>
          <a:xfrm>
            <a:off x="0" y="614045"/>
            <a:ext cx="3233420" cy="460375"/>
            <a:chOff x="-5" y="1054"/>
            <a:chExt cx="5092" cy="725"/>
          </a:xfrm>
        </p:grpSpPr>
        <p:grpSp>
          <p:nvGrpSpPr>
            <p:cNvPr id="13" name="组合 12"/>
            <p:cNvGrpSpPr/>
            <p:nvPr/>
          </p:nvGrpSpPr>
          <p:grpSpPr>
            <a:xfrm rot="0">
              <a:off x="-5" y="1054"/>
              <a:ext cx="742" cy="686"/>
              <a:chOff x="-29" y="1012"/>
              <a:chExt cx="722" cy="750"/>
            </a:xfrm>
          </p:grpSpPr>
          <p:sp>
            <p:nvSpPr>
              <p:cNvPr id="14" name="矩形 13"/>
              <p:cNvSpPr/>
              <p:nvPr/>
            </p:nvSpPr>
            <p:spPr>
              <a:xfrm>
                <a:off x="-29" y="1012"/>
                <a:ext cx="361" cy="750"/>
              </a:xfrm>
              <a:prstGeom prst="rect">
                <a:avLst/>
              </a:prstGeom>
              <a:solidFill>
                <a:srgbClr val="DA444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5" name="矩形 14"/>
              <p:cNvSpPr/>
              <p:nvPr/>
            </p:nvSpPr>
            <p:spPr>
              <a:xfrm>
                <a:off x="332" y="1012"/>
                <a:ext cx="361" cy="750"/>
              </a:xfrm>
              <a:prstGeom prst="rect">
                <a:avLst/>
              </a:prstGeom>
              <a:solidFill>
                <a:srgbClr val="22274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sp>
          <p:nvSpPr>
            <p:cNvPr id="17" name="文本框 16"/>
            <p:cNvSpPr txBox="1"/>
            <p:nvPr/>
          </p:nvSpPr>
          <p:spPr>
            <a:xfrm>
              <a:off x="788" y="1054"/>
              <a:ext cx="4299" cy="725"/>
            </a:xfrm>
            <a:prstGeom prst="rect">
              <a:avLst/>
            </a:prstGeom>
            <a:noFill/>
          </p:spPr>
          <p:txBody>
            <a:bodyPr wrap="square" rtlCol="0">
              <a:spAutoFit/>
            </a:bodyPr>
            <a:p>
              <a:pPr algn="dist">
                <a:defRPr/>
              </a:pPr>
              <a:r>
                <a:rPr lang="zh-CN" altLang="en-US" sz="2400" b="1" kern="100" dirty="0">
                  <a:solidFill>
                    <a:prstClr val="black"/>
                  </a:solidFill>
                  <a:latin typeface="蜜桃汽水" panose="02010600010101010101" charset="-122"/>
                  <a:ea typeface="蜜桃汽水" panose="02010600010101010101" charset="-122"/>
                  <a:cs typeface="方正苏新诗柳楷简体-yolan" panose="02000000000000000000" pitchFamily="2" charset="-122"/>
                </a:rPr>
                <a:t>请添加页面标题</a:t>
              </a:r>
              <a:endParaRPr lang="zh-CN" altLang="en-US" sz="2400" b="1" kern="100" dirty="0">
                <a:solidFill>
                  <a:prstClr val="black"/>
                </a:solidFill>
                <a:latin typeface="蜜桃汽水" panose="02010600010101010101" charset="-122"/>
                <a:ea typeface="蜜桃汽水" panose="02010600010101010101" charset="-122"/>
                <a:cs typeface="方正苏新诗柳楷简体-yolan" panose="02000000000000000000" pitchFamily="2" charset="-122"/>
              </a:endParaRPr>
            </a:p>
          </p:txBody>
        </p:sp>
      </p:grpSp>
      <p:sp>
        <p:nvSpPr>
          <p:cNvPr id="20" name="矩形 19"/>
          <p:cNvSpPr/>
          <p:nvPr/>
        </p:nvSpPr>
        <p:spPr>
          <a:xfrm>
            <a:off x="0" y="6648450"/>
            <a:ext cx="12187555" cy="236220"/>
          </a:xfrm>
          <a:prstGeom prst="rect">
            <a:avLst/>
          </a:prstGeom>
          <a:solidFill>
            <a:srgbClr val="22274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Tree>
    <p:custDataLst>
      <p:tags r:id="rId2"/>
    </p:custData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2" name="图片 1" descr="8357a1ae01e05cdd34b51f3d84f15d3b"/>
          <p:cNvPicPr>
            <a:picLocks noChangeAspect="1"/>
          </p:cNvPicPr>
          <p:nvPr/>
        </p:nvPicPr>
        <p:blipFill>
          <a:blip r:embed="rId1"/>
          <a:stretch>
            <a:fillRect/>
          </a:stretch>
        </p:blipFill>
        <p:spPr>
          <a:xfrm>
            <a:off x="7632700" y="-29210"/>
            <a:ext cx="4571365" cy="6899910"/>
          </a:xfrm>
          <a:prstGeom prst="rect">
            <a:avLst/>
          </a:prstGeom>
        </p:spPr>
      </p:pic>
      <p:grpSp>
        <p:nvGrpSpPr>
          <p:cNvPr id="3" name="组合 2"/>
          <p:cNvGrpSpPr/>
          <p:nvPr/>
        </p:nvGrpSpPr>
        <p:grpSpPr>
          <a:xfrm>
            <a:off x="901700" y="1732915"/>
            <a:ext cx="6159500" cy="496570"/>
            <a:chOff x="1006" y="2266"/>
            <a:chExt cx="9700" cy="782"/>
          </a:xfrm>
        </p:grpSpPr>
        <p:grpSp>
          <p:nvGrpSpPr>
            <p:cNvPr id="4" name="组合 3"/>
            <p:cNvGrpSpPr/>
            <p:nvPr/>
          </p:nvGrpSpPr>
          <p:grpSpPr>
            <a:xfrm>
              <a:off x="1006" y="2302"/>
              <a:ext cx="2880" cy="711"/>
              <a:chOff x="6518" y="6098"/>
              <a:chExt cx="3090" cy="711"/>
            </a:xfrm>
          </p:grpSpPr>
          <p:sp>
            <p:nvSpPr>
              <p:cNvPr id="16" name="矩形 15"/>
              <p:cNvSpPr/>
              <p:nvPr/>
            </p:nvSpPr>
            <p:spPr>
              <a:xfrm>
                <a:off x="6518" y="6098"/>
                <a:ext cx="3090" cy="711"/>
              </a:xfrm>
              <a:prstGeom prst="rect">
                <a:avLst/>
              </a:prstGeom>
              <a:solidFill>
                <a:srgbClr val="DA444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42" name="矩形 41"/>
              <p:cNvSpPr/>
              <p:nvPr/>
            </p:nvSpPr>
            <p:spPr>
              <a:xfrm>
                <a:off x="6644" y="6140"/>
                <a:ext cx="2761" cy="628"/>
              </a:xfrm>
              <a:prstGeom prst="rect">
                <a:avLst/>
              </a:prstGeom>
            </p:spPr>
            <p:txBody>
              <a:bodyPr wrap="square">
                <a:spAutoFit/>
              </a:bodyPr>
              <a:lstStyle>
                <a:defPPr>
                  <a:defRPr lang="zh-CN"/>
                </a:defPPr>
                <a:lvl1pPr marL="0" algn="l" defTabSz="914400" rtl="0" eaLnBrk="1" latinLnBrk="0" hangingPunct="1">
                  <a:defRPr sz="1800" kern="1200">
                    <a:solidFill>
                      <a:srgbClr val="000000"/>
                    </a:solidFill>
                    <a:latin typeface="Arial" panose="020B0604020202020204" pitchFamily="34" charset="0"/>
                    <a:ea typeface="微软雅黑" panose="020B0503020204020204" charset="-122"/>
                    <a:cs typeface="+mn-ea"/>
                  </a:defRPr>
                </a:lvl1pPr>
                <a:lvl2pPr marL="457200" algn="l" defTabSz="914400" rtl="0" eaLnBrk="1" latinLnBrk="0" hangingPunct="1">
                  <a:defRPr sz="1800" kern="1200">
                    <a:solidFill>
                      <a:srgbClr val="000000"/>
                    </a:solidFill>
                    <a:latin typeface="Arial" panose="020B0604020202020204" pitchFamily="34" charset="0"/>
                    <a:ea typeface="微软雅黑" panose="020B0503020204020204" charset="-122"/>
                    <a:cs typeface="+mn-ea"/>
                  </a:defRPr>
                </a:lvl2pPr>
                <a:lvl3pPr marL="914400" algn="l" defTabSz="914400" rtl="0" eaLnBrk="1" latinLnBrk="0" hangingPunct="1">
                  <a:defRPr sz="1800" kern="1200">
                    <a:solidFill>
                      <a:srgbClr val="000000"/>
                    </a:solidFill>
                    <a:latin typeface="Arial" panose="020B0604020202020204" pitchFamily="34" charset="0"/>
                    <a:ea typeface="微软雅黑" panose="020B0503020204020204" charset="-122"/>
                    <a:cs typeface="+mn-ea"/>
                  </a:defRPr>
                </a:lvl3pPr>
                <a:lvl4pPr marL="1371600" algn="l" defTabSz="914400" rtl="0" eaLnBrk="1" latinLnBrk="0" hangingPunct="1">
                  <a:defRPr sz="1800" kern="1200">
                    <a:solidFill>
                      <a:srgbClr val="000000"/>
                    </a:solidFill>
                    <a:latin typeface="Arial" panose="020B0604020202020204" pitchFamily="34" charset="0"/>
                    <a:ea typeface="微软雅黑" panose="020B0503020204020204" charset="-122"/>
                    <a:cs typeface="+mn-ea"/>
                  </a:defRPr>
                </a:lvl4pPr>
                <a:lvl5pPr marL="1828800" algn="l" defTabSz="914400" rtl="0" eaLnBrk="1" latinLnBrk="0" hangingPunct="1">
                  <a:defRPr sz="1800" kern="1200">
                    <a:solidFill>
                      <a:srgbClr val="000000"/>
                    </a:solidFill>
                    <a:latin typeface="Arial" panose="020B0604020202020204" pitchFamily="34" charset="0"/>
                    <a:ea typeface="微软雅黑" panose="020B0503020204020204" charset="-122"/>
                    <a:cs typeface="+mn-ea"/>
                  </a:defRPr>
                </a:lvl5pPr>
                <a:lvl6pPr marL="2286000" algn="l" defTabSz="914400" rtl="0" eaLnBrk="1" latinLnBrk="0" hangingPunct="1">
                  <a:defRPr sz="1800" kern="1200">
                    <a:solidFill>
                      <a:srgbClr val="000000"/>
                    </a:solidFill>
                    <a:latin typeface="Arial" panose="020B0604020202020204" pitchFamily="34" charset="0"/>
                    <a:ea typeface="微软雅黑" panose="020B0503020204020204" charset="-122"/>
                    <a:cs typeface="+mn-ea"/>
                  </a:defRPr>
                </a:lvl6pPr>
                <a:lvl7pPr marL="2743200" algn="l" defTabSz="914400" rtl="0" eaLnBrk="1" latinLnBrk="0" hangingPunct="1">
                  <a:defRPr sz="1800" kern="1200">
                    <a:solidFill>
                      <a:srgbClr val="000000"/>
                    </a:solidFill>
                    <a:latin typeface="Arial" panose="020B0604020202020204" pitchFamily="34" charset="0"/>
                    <a:ea typeface="微软雅黑" panose="020B0503020204020204" charset="-122"/>
                    <a:cs typeface="+mn-ea"/>
                  </a:defRPr>
                </a:lvl7pPr>
                <a:lvl8pPr marL="3200400" algn="l" defTabSz="914400" rtl="0" eaLnBrk="1" latinLnBrk="0" hangingPunct="1">
                  <a:defRPr sz="1800" kern="1200">
                    <a:solidFill>
                      <a:srgbClr val="000000"/>
                    </a:solidFill>
                    <a:latin typeface="Arial" panose="020B0604020202020204" pitchFamily="34" charset="0"/>
                    <a:ea typeface="微软雅黑" panose="020B0503020204020204" charset="-122"/>
                    <a:cs typeface="+mn-ea"/>
                  </a:defRPr>
                </a:lvl8pPr>
                <a:lvl9pPr marL="3657600" algn="l" defTabSz="914400" rtl="0" eaLnBrk="1" latinLnBrk="0" hangingPunct="1">
                  <a:defRPr sz="1800" kern="1200">
                    <a:solidFill>
                      <a:srgbClr val="000000"/>
                    </a:solidFill>
                    <a:latin typeface="Arial" panose="020B0604020202020204" pitchFamily="34" charset="0"/>
                    <a:ea typeface="微软雅黑" panose="020B0503020204020204" charset="-122"/>
                    <a:cs typeface="+mn-ea"/>
                  </a:defRPr>
                </a:lvl9pPr>
              </a:lstStyle>
              <a:p>
                <a:pPr lvl="0" algn="dist">
                  <a:defRPr/>
                </a:pPr>
                <a:r>
                  <a:rPr lang="en-US" altLang="zh-CN" sz="2000" b="1" dirty="0">
                    <a:solidFill>
                      <a:schemeClr val="bg1"/>
                    </a:solidFill>
                    <a:latin typeface="蜜桃汽水" panose="02010600010101010101" charset="-122"/>
                    <a:ea typeface="蜜桃汽水" panose="02010600010101010101" charset="-122"/>
                  </a:rPr>
                  <a:t>KEY WORD</a:t>
                </a:r>
                <a:endParaRPr lang="en-US" altLang="zh-CN" sz="2000" b="1" dirty="0">
                  <a:solidFill>
                    <a:schemeClr val="bg1"/>
                  </a:solidFill>
                  <a:latin typeface="蜜桃汽水" panose="02010600010101010101" charset="-122"/>
                  <a:ea typeface="蜜桃汽水" panose="02010600010101010101" charset="-122"/>
                </a:endParaRPr>
              </a:p>
            </p:txBody>
          </p:sp>
        </p:grpSp>
        <p:sp>
          <p:nvSpPr>
            <p:cNvPr id="8" name="矩形 7"/>
            <p:cNvSpPr/>
            <p:nvPr/>
          </p:nvSpPr>
          <p:spPr>
            <a:xfrm flipH="1">
              <a:off x="4037" y="2266"/>
              <a:ext cx="6669" cy="782"/>
            </a:xfrm>
            <a:prstGeom prst="rect">
              <a:avLst/>
            </a:prstGeom>
          </p:spPr>
          <p:txBody>
            <a:bodyPr wrap="square">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a:lnSpc>
                  <a:spcPct val="110000"/>
                </a:lnSpc>
                <a:defRPr/>
              </a:pPr>
              <a:r>
                <a:rPr sz="1200" kern="100" dirty="0">
                  <a:latin typeface="+mj-ea"/>
                  <a:ea typeface="+mj-ea"/>
                  <a:cs typeface="方正苏新诗柳楷简体-yolan" panose="02000000000000000000" pitchFamily="2" charset="-122"/>
                </a:rPr>
                <a:t>This exceptionally serious cold damage caused serious economic losses to the forest and fruit industry</a:t>
              </a:r>
              <a:r>
                <a:rPr lang="en-US" altLang="zh-CN" sz="1200" kern="100" dirty="0">
                  <a:latin typeface="+mj-ea"/>
                  <a:ea typeface="+mj-ea"/>
                  <a:cs typeface="方正苏新诗柳楷简体-yolan" panose="02000000000000000000" pitchFamily="2" charset="-122"/>
                </a:rPr>
                <a:t> </a:t>
              </a:r>
              <a:r>
                <a:rPr lang="en-US" sz="1200" kern="100" dirty="0">
                  <a:latin typeface="+mj-ea"/>
                  <a:ea typeface="+mj-ea"/>
                  <a:cs typeface="方正苏新诗柳楷简体-yolan" panose="02000000000000000000" pitchFamily="2" charset="-122"/>
                  <a:sym typeface="+mn-ea"/>
                </a:rPr>
                <a:t>. </a:t>
              </a:r>
              <a:endParaRPr lang="en-US" sz="1200" kern="100" dirty="0" smtClean="0">
                <a:latin typeface="+mj-ea"/>
                <a:ea typeface="+mj-ea"/>
                <a:cs typeface="方正苏新诗柳楷简体-yolan" panose="02000000000000000000" pitchFamily="2" charset="-122"/>
                <a:sym typeface="+mn-ea"/>
              </a:endParaRPr>
            </a:p>
          </p:txBody>
        </p:sp>
      </p:grpSp>
      <p:grpSp>
        <p:nvGrpSpPr>
          <p:cNvPr id="5" name="组合 4"/>
          <p:cNvGrpSpPr/>
          <p:nvPr/>
        </p:nvGrpSpPr>
        <p:grpSpPr>
          <a:xfrm>
            <a:off x="901700" y="2869565"/>
            <a:ext cx="6159500" cy="496570"/>
            <a:chOff x="1006" y="2266"/>
            <a:chExt cx="9700" cy="782"/>
          </a:xfrm>
        </p:grpSpPr>
        <p:grpSp>
          <p:nvGrpSpPr>
            <p:cNvPr id="6" name="组合 5"/>
            <p:cNvGrpSpPr/>
            <p:nvPr/>
          </p:nvGrpSpPr>
          <p:grpSpPr>
            <a:xfrm>
              <a:off x="1006" y="2302"/>
              <a:ext cx="2880" cy="711"/>
              <a:chOff x="6518" y="6098"/>
              <a:chExt cx="3090" cy="711"/>
            </a:xfrm>
          </p:grpSpPr>
          <p:sp>
            <p:nvSpPr>
              <p:cNvPr id="7" name="矩形 6"/>
              <p:cNvSpPr/>
              <p:nvPr/>
            </p:nvSpPr>
            <p:spPr>
              <a:xfrm>
                <a:off x="6518" y="6098"/>
                <a:ext cx="3090" cy="711"/>
              </a:xfrm>
              <a:prstGeom prst="rect">
                <a:avLst/>
              </a:prstGeom>
              <a:solidFill>
                <a:srgbClr val="3E42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9" name="矩形 8"/>
              <p:cNvSpPr/>
              <p:nvPr/>
            </p:nvSpPr>
            <p:spPr>
              <a:xfrm>
                <a:off x="6644" y="6140"/>
                <a:ext cx="2761" cy="628"/>
              </a:xfrm>
              <a:prstGeom prst="rect">
                <a:avLst/>
              </a:prstGeom>
            </p:spPr>
            <p:txBody>
              <a:bodyPr wrap="square">
                <a:spAutoFit/>
              </a:bodyPr>
              <a:lstStyle>
                <a:defPPr>
                  <a:defRPr lang="zh-CN"/>
                </a:defPPr>
                <a:lvl1pPr marL="0" algn="l" defTabSz="914400" rtl="0" eaLnBrk="1" latinLnBrk="0" hangingPunct="1">
                  <a:defRPr sz="1800" kern="1200">
                    <a:solidFill>
                      <a:srgbClr val="000000"/>
                    </a:solidFill>
                    <a:latin typeface="Arial" panose="020B0604020202020204" pitchFamily="34" charset="0"/>
                    <a:ea typeface="微软雅黑" panose="020B0503020204020204" charset="-122"/>
                    <a:cs typeface="+mn-ea"/>
                  </a:defRPr>
                </a:lvl1pPr>
                <a:lvl2pPr marL="457200" algn="l" defTabSz="914400" rtl="0" eaLnBrk="1" latinLnBrk="0" hangingPunct="1">
                  <a:defRPr sz="1800" kern="1200">
                    <a:solidFill>
                      <a:srgbClr val="000000"/>
                    </a:solidFill>
                    <a:latin typeface="Arial" panose="020B0604020202020204" pitchFamily="34" charset="0"/>
                    <a:ea typeface="微软雅黑" panose="020B0503020204020204" charset="-122"/>
                    <a:cs typeface="+mn-ea"/>
                  </a:defRPr>
                </a:lvl2pPr>
                <a:lvl3pPr marL="914400" algn="l" defTabSz="914400" rtl="0" eaLnBrk="1" latinLnBrk="0" hangingPunct="1">
                  <a:defRPr sz="1800" kern="1200">
                    <a:solidFill>
                      <a:srgbClr val="000000"/>
                    </a:solidFill>
                    <a:latin typeface="Arial" panose="020B0604020202020204" pitchFamily="34" charset="0"/>
                    <a:ea typeface="微软雅黑" panose="020B0503020204020204" charset="-122"/>
                    <a:cs typeface="+mn-ea"/>
                  </a:defRPr>
                </a:lvl3pPr>
                <a:lvl4pPr marL="1371600" algn="l" defTabSz="914400" rtl="0" eaLnBrk="1" latinLnBrk="0" hangingPunct="1">
                  <a:defRPr sz="1800" kern="1200">
                    <a:solidFill>
                      <a:srgbClr val="000000"/>
                    </a:solidFill>
                    <a:latin typeface="Arial" panose="020B0604020202020204" pitchFamily="34" charset="0"/>
                    <a:ea typeface="微软雅黑" panose="020B0503020204020204" charset="-122"/>
                    <a:cs typeface="+mn-ea"/>
                  </a:defRPr>
                </a:lvl4pPr>
                <a:lvl5pPr marL="1828800" algn="l" defTabSz="914400" rtl="0" eaLnBrk="1" latinLnBrk="0" hangingPunct="1">
                  <a:defRPr sz="1800" kern="1200">
                    <a:solidFill>
                      <a:srgbClr val="000000"/>
                    </a:solidFill>
                    <a:latin typeface="Arial" panose="020B0604020202020204" pitchFamily="34" charset="0"/>
                    <a:ea typeface="微软雅黑" panose="020B0503020204020204" charset="-122"/>
                    <a:cs typeface="+mn-ea"/>
                  </a:defRPr>
                </a:lvl5pPr>
                <a:lvl6pPr marL="2286000" algn="l" defTabSz="914400" rtl="0" eaLnBrk="1" latinLnBrk="0" hangingPunct="1">
                  <a:defRPr sz="1800" kern="1200">
                    <a:solidFill>
                      <a:srgbClr val="000000"/>
                    </a:solidFill>
                    <a:latin typeface="Arial" panose="020B0604020202020204" pitchFamily="34" charset="0"/>
                    <a:ea typeface="微软雅黑" panose="020B0503020204020204" charset="-122"/>
                    <a:cs typeface="+mn-ea"/>
                  </a:defRPr>
                </a:lvl6pPr>
                <a:lvl7pPr marL="2743200" algn="l" defTabSz="914400" rtl="0" eaLnBrk="1" latinLnBrk="0" hangingPunct="1">
                  <a:defRPr sz="1800" kern="1200">
                    <a:solidFill>
                      <a:srgbClr val="000000"/>
                    </a:solidFill>
                    <a:latin typeface="Arial" panose="020B0604020202020204" pitchFamily="34" charset="0"/>
                    <a:ea typeface="微软雅黑" panose="020B0503020204020204" charset="-122"/>
                    <a:cs typeface="+mn-ea"/>
                  </a:defRPr>
                </a:lvl7pPr>
                <a:lvl8pPr marL="3200400" algn="l" defTabSz="914400" rtl="0" eaLnBrk="1" latinLnBrk="0" hangingPunct="1">
                  <a:defRPr sz="1800" kern="1200">
                    <a:solidFill>
                      <a:srgbClr val="000000"/>
                    </a:solidFill>
                    <a:latin typeface="Arial" panose="020B0604020202020204" pitchFamily="34" charset="0"/>
                    <a:ea typeface="微软雅黑" panose="020B0503020204020204" charset="-122"/>
                    <a:cs typeface="+mn-ea"/>
                  </a:defRPr>
                </a:lvl8pPr>
                <a:lvl9pPr marL="3657600" algn="l" defTabSz="914400" rtl="0" eaLnBrk="1" latinLnBrk="0" hangingPunct="1">
                  <a:defRPr sz="1800" kern="1200">
                    <a:solidFill>
                      <a:srgbClr val="000000"/>
                    </a:solidFill>
                    <a:latin typeface="Arial" panose="020B0604020202020204" pitchFamily="34" charset="0"/>
                    <a:ea typeface="微软雅黑" panose="020B0503020204020204" charset="-122"/>
                    <a:cs typeface="+mn-ea"/>
                  </a:defRPr>
                </a:lvl9pPr>
              </a:lstStyle>
              <a:p>
                <a:pPr lvl="0" algn="dist">
                  <a:defRPr/>
                </a:pPr>
                <a:r>
                  <a:rPr lang="en-US" altLang="zh-CN" sz="2000" b="1" dirty="0">
                    <a:solidFill>
                      <a:schemeClr val="bg1"/>
                    </a:solidFill>
                    <a:latin typeface="蜜桃汽水" panose="02010600010101010101" charset="-122"/>
                    <a:ea typeface="蜜桃汽水" panose="02010600010101010101" charset="-122"/>
                  </a:rPr>
                  <a:t>KEY WORD</a:t>
                </a:r>
                <a:endParaRPr lang="en-US" altLang="zh-CN" sz="2000" b="1" dirty="0">
                  <a:solidFill>
                    <a:schemeClr val="bg1"/>
                  </a:solidFill>
                  <a:latin typeface="蜜桃汽水" panose="02010600010101010101" charset="-122"/>
                  <a:ea typeface="蜜桃汽水" panose="02010600010101010101" charset="-122"/>
                </a:endParaRPr>
              </a:p>
            </p:txBody>
          </p:sp>
        </p:grpSp>
        <p:sp>
          <p:nvSpPr>
            <p:cNvPr id="10" name="矩形 9"/>
            <p:cNvSpPr/>
            <p:nvPr/>
          </p:nvSpPr>
          <p:spPr>
            <a:xfrm flipH="1">
              <a:off x="4037" y="2266"/>
              <a:ext cx="6669" cy="782"/>
            </a:xfrm>
            <a:prstGeom prst="rect">
              <a:avLst/>
            </a:prstGeom>
          </p:spPr>
          <p:txBody>
            <a:bodyPr wrap="square">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a:lnSpc>
                  <a:spcPct val="110000"/>
                </a:lnSpc>
                <a:defRPr/>
              </a:pPr>
              <a:r>
                <a:rPr sz="1200" kern="100" dirty="0">
                  <a:latin typeface="+mj-ea"/>
                  <a:ea typeface="+mj-ea"/>
                  <a:cs typeface="方正苏新诗柳楷简体-yolan" panose="02000000000000000000" pitchFamily="2" charset="-122"/>
                </a:rPr>
                <a:t>This exceptionally serious cold damage caused serious economic losses to the forest and fruit industry</a:t>
              </a:r>
              <a:r>
                <a:rPr lang="en-US" altLang="zh-CN" sz="1200" kern="100" dirty="0">
                  <a:latin typeface="+mj-ea"/>
                  <a:ea typeface="+mj-ea"/>
                  <a:cs typeface="方正苏新诗柳楷简体-yolan" panose="02000000000000000000" pitchFamily="2" charset="-122"/>
                </a:rPr>
                <a:t> </a:t>
              </a:r>
              <a:r>
                <a:rPr lang="en-US" sz="1200" kern="100" dirty="0">
                  <a:latin typeface="+mj-ea"/>
                  <a:ea typeface="+mj-ea"/>
                  <a:cs typeface="方正苏新诗柳楷简体-yolan" panose="02000000000000000000" pitchFamily="2" charset="-122"/>
                  <a:sym typeface="+mn-ea"/>
                </a:rPr>
                <a:t>. </a:t>
              </a:r>
              <a:endParaRPr lang="en-US" sz="1200" kern="100" dirty="0" smtClean="0">
                <a:latin typeface="+mj-ea"/>
                <a:ea typeface="+mj-ea"/>
                <a:cs typeface="方正苏新诗柳楷简体-yolan" panose="02000000000000000000" pitchFamily="2" charset="-122"/>
                <a:sym typeface="+mn-ea"/>
              </a:endParaRPr>
            </a:p>
          </p:txBody>
        </p:sp>
      </p:grpSp>
      <p:grpSp>
        <p:nvGrpSpPr>
          <p:cNvPr id="11" name="组合 10"/>
          <p:cNvGrpSpPr/>
          <p:nvPr/>
        </p:nvGrpSpPr>
        <p:grpSpPr>
          <a:xfrm>
            <a:off x="901700" y="4062730"/>
            <a:ext cx="6159500" cy="496570"/>
            <a:chOff x="1006" y="2266"/>
            <a:chExt cx="9700" cy="782"/>
          </a:xfrm>
        </p:grpSpPr>
        <p:grpSp>
          <p:nvGrpSpPr>
            <p:cNvPr id="12" name="组合 11"/>
            <p:cNvGrpSpPr/>
            <p:nvPr/>
          </p:nvGrpSpPr>
          <p:grpSpPr>
            <a:xfrm>
              <a:off x="1006" y="2302"/>
              <a:ext cx="2880" cy="711"/>
              <a:chOff x="6518" y="6098"/>
              <a:chExt cx="3090" cy="711"/>
            </a:xfrm>
          </p:grpSpPr>
          <p:sp>
            <p:nvSpPr>
              <p:cNvPr id="13" name="矩形 12"/>
              <p:cNvSpPr/>
              <p:nvPr/>
            </p:nvSpPr>
            <p:spPr>
              <a:xfrm>
                <a:off x="6518" y="6098"/>
                <a:ext cx="3090" cy="711"/>
              </a:xfrm>
              <a:prstGeom prst="rect">
                <a:avLst/>
              </a:prstGeom>
              <a:solidFill>
                <a:srgbClr val="DA444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4" name="矩形 13"/>
              <p:cNvSpPr/>
              <p:nvPr/>
            </p:nvSpPr>
            <p:spPr>
              <a:xfrm>
                <a:off x="6644" y="6140"/>
                <a:ext cx="2761" cy="628"/>
              </a:xfrm>
              <a:prstGeom prst="rect">
                <a:avLst/>
              </a:prstGeom>
            </p:spPr>
            <p:txBody>
              <a:bodyPr wrap="square">
                <a:spAutoFit/>
              </a:bodyPr>
              <a:lstStyle>
                <a:defPPr>
                  <a:defRPr lang="zh-CN"/>
                </a:defPPr>
                <a:lvl1pPr marL="0" algn="l" defTabSz="914400" rtl="0" eaLnBrk="1" latinLnBrk="0" hangingPunct="1">
                  <a:defRPr sz="1800" kern="1200">
                    <a:solidFill>
                      <a:srgbClr val="000000"/>
                    </a:solidFill>
                    <a:latin typeface="Arial" panose="020B0604020202020204" pitchFamily="34" charset="0"/>
                    <a:ea typeface="微软雅黑" panose="020B0503020204020204" charset="-122"/>
                    <a:cs typeface="+mn-ea"/>
                  </a:defRPr>
                </a:lvl1pPr>
                <a:lvl2pPr marL="457200" algn="l" defTabSz="914400" rtl="0" eaLnBrk="1" latinLnBrk="0" hangingPunct="1">
                  <a:defRPr sz="1800" kern="1200">
                    <a:solidFill>
                      <a:srgbClr val="000000"/>
                    </a:solidFill>
                    <a:latin typeface="Arial" panose="020B0604020202020204" pitchFamily="34" charset="0"/>
                    <a:ea typeface="微软雅黑" panose="020B0503020204020204" charset="-122"/>
                    <a:cs typeface="+mn-ea"/>
                  </a:defRPr>
                </a:lvl2pPr>
                <a:lvl3pPr marL="914400" algn="l" defTabSz="914400" rtl="0" eaLnBrk="1" latinLnBrk="0" hangingPunct="1">
                  <a:defRPr sz="1800" kern="1200">
                    <a:solidFill>
                      <a:srgbClr val="000000"/>
                    </a:solidFill>
                    <a:latin typeface="Arial" panose="020B0604020202020204" pitchFamily="34" charset="0"/>
                    <a:ea typeface="微软雅黑" panose="020B0503020204020204" charset="-122"/>
                    <a:cs typeface="+mn-ea"/>
                  </a:defRPr>
                </a:lvl3pPr>
                <a:lvl4pPr marL="1371600" algn="l" defTabSz="914400" rtl="0" eaLnBrk="1" latinLnBrk="0" hangingPunct="1">
                  <a:defRPr sz="1800" kern="1200">
                    <a:solidFill>
                      <a:srgbClr val="000000"/>
                    </a:solidFill>
                    <a:latin typeface="Arial" panose="020B0604020202020204" pitchFamily="34" charset="0"/>
                    <a:ea typeface="微软雅黑" panose="020B0503020204020204" charset="-122"/>
                    <a:cs typeface="+mn-ea"/>
                  </a:defRPr>
                </a:lvl4pPr>
                <a:lvl5pPr marL="1828800" algn="l" defTabSz="914400" rtl="0" eaLnBrk="1" latinLnBrk="0" hangingPunct="1">
                  <a:defRPr sz="1800" kern="1200">
                    <a:solidFill>
                      <a:srgbClr val="000000"/>
                    </a:solidFill>
                    <a:latin typeface="Arial" panose="020B0604020202020204" pitchFamily="34" charset="0"/>
                    <a:ea typeface="微软雅黑" panose="020B0503020204020204" charset="-122"/>
                    <a:cs typeface="+mn-ea"/>
                  </a:defRPr>
                </a:lvl5pPr>
                <a:lvl6pPr marL="2286000" algn="l" defTabSz="914400" rtl="0" eaLnBrk="1" latinLnBrk="0" hangingPunct="1">
                  <a:defRPr sz="1800" kern="1200">
                    <a:solidFill>
                      <a:srgbClr val="000000"/>
                    </a:solidFill>
                    <a:latin typeface="Arial" panose="020B0604020202020204" pitchFamily="34" charset="0"/>
                    <a:ea typeface="微软雅黑" panose="020B0503020204020204" charset="-122"/>
                    <a:cs typeface="+mn-ea"/>
                  </a:defRPr>
                </a:lvl6pPr>
                <a:lvl7pPr marL="2743200" algn="l" defTabSz="914400" rtl="0" eaLnBrk="1" latinLnBrk="0" hangingPunct="1">
                  <a:defRPr sz="1800" kern="1200">
                    <a:solidFill>
                      <a:srgbClr val="000000"/>
                    </a:solidFill>
                    <a:latin typeface="Arial" panose="020B0604020202020204" pitchFamily="34" charset="0"/>
                    <a:ea typeface="微软雅黑" panose="020B0503020204020204" charset="-122"/>
                    <a:cs typeface="+mn-ea"/>
                  </a:defRPr>
                </a:lvl7pPr>
                <a:lvl8pPr marL="3200400" algn="l" defTabSz="914400" rtl="0" eaLnBrk="1" latinLnBrk="0" hangingPunct="1">
                  <a:defRPr sz="1800" kern="1200">
                    <a:solidFill>
                      <a:srgbClr val="000000"/>
                    </a:solidFill>
                    <a:latin typeface="Arial" panose="020B0604020202020204" pitchFamily="34" charset="0"/>
                    <a:ea typeface="微软雅黑" panose="020B0503020204020204" charset="-122"/>
                    <a:cs typeface="+mn-ea"/>
                  </a:defRPr>
                </a:lvl8pPr>
                <a:lvl9pPr marL="3657600" algn="l" defTabSz="914400" rtl="0" eaLnBrk="1" latinLnBrk="0" hangingPunct="1">
                  <a:defRPr sz="1800" kern="1200">
                    <a:solidFill>
                      <a:srgbClr val="000000"/>
                    </a:solidFill>
                    <a:latin typeface="Arial" panose="020B0604020202020204" pitchFamily="34" charset="0"/>
                    <a:ea typeface="微软雅黑" panose="020B0503020204020204" charset="-122"/>
                    <a:cs typeface="+mn-ea"/>
                  </a:defRPr>
                </a:lvl9pPr>
              </a:lstStyle>
              <a:p>
                <a:pPr lvl="0" algn="dist">
                  <a:defRPr/>
                </a:pPr>
                <a:r>
                  <a:rPr lang="en-US" altLang="zh-CN" sz="2000" b="1" dirty="0">
                    <a:solidFill>
                      <a:schemeClr val="bg1"/>
                    </a:solidFill>
                    <a:latin typeface="蜜桃汽水" panose="02010600010101010101" charset="-122"/>
                    <a:ea typeface="蜜桃汽水" panose="02010600010101010101" charset="-122"/>
                  </a:rPr>
                  <a:t>KEY WORD</a:t>
                </a:r>
                <a:endParaRPr lang="en-US" altLang="zh-CN" sz="2000" b="1" dirty="0">
                  <a:solidFill>
                    <a:schemeClr val="bg1"/>
                  </a:solidFill>
                  <a:latin typeface="蜜桃汽水" panose="02010600010101010101" charset="-122"/>
                  <a:ea typeface="蜜桃汽水" panose="02010600010101010101" charset="-122"/>
                </a:endParaRPr>
              </a:p>
            </p:txBody>
          </p:sp>
        </p:grpSp>
        <p:sp>
          <p:nvSpPr>
            <p:cNvPr id="15" name="矩形 14"/>
            <p:cNvSpPr/>
            <p:nvPr/>
          </p:nvSpPr>
          <p:spPr>
            <a:xfrm flipH="1">
              <a:off x="4037" y="2266"/>
              <a:ext cx="6669" cy="782"/>
            </a:xfrm>
            <a:prstGeom prst="rect">
              <a:avLst/>
            </a:prstGeom>
          </p:spPr>
          <p:txBody>
            <a:bodyPr wrap="square">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a:lnSpc>
                  <a:spcPct val="110000"/>
                </a:lnSpc>
                <a:defRPr/>
              </a:pPr>
              <a:r>
                <a:rPr sz="1200" kern="100" dirty="0">
                  <a:latin typeface="+mj-ea"/>
                  <a:ea typeface="+mj-ea"/>
                  <a:cs typeface="方正苏新诗柳楷简体-yolan" panose="02000000000000000000" pitchFamily="2" charset="-122"/>
                </a:rPr>
                <a:t>This exceptionally serious cold damage caused serious economic losses to the forest and fruit industry</a:t>
              </a:r>
              <a:r>
                <a:rPr lang="en-US" altLang="zh-CN" sz="1200" kern="100" dirty="0">
                  <a:latin typeface="+mj-ea"/>
                  <a:ea typeface="+mj-ea"/>
                  <a:cs typeface="方正苏新诗柳楷简体-yolan" panose="02000000000000000000" pitchFamily="2" charset="-122"/>
                </a:rPr>
                <a:t> </a:t>
              </a:r>
              <a:r>
                <a:rPr lang="en-US" sz="1200" kern="100" dirty="0">
                  <a:latin typeface="+mj-ea"/>
                  <a:ea typeface="+mj-ea"/>
                  <a:cs typeface="方正苏新诗柳楷简体-yolan" panose="02000000000000000000" pitchFamily="2" charset="-122"/>
                  <a:sym typeface="+mn-ea"/>
                </a:rPr>
                <a:t>. </a:t>
              </a:r>
              <a:endParaRPr lang="en-US" sz="1200" kern="100" dirty="0" smtClean="0">
                <a:latin typeface="+mj-ea"/>
                <a:ea typeface="+mj-ea"/>
                <a:cs typeface="方正苏新诗柳楷简体-yolan" panose="02000000000000000000" pitchFamily="2" charset="-122"/>
                <a:sym typeface="+mn-ea"/>
              </a:endParaRPr>
            </a:p>
          </p:txBody>
        </p:sp>
      </p:grpSp>
      <p:grpSp>
        <p:nvGrpSpPr>
          <p:cNvPr id="17" name="组合 16"/>
          <p:cNvGrpSpPr/>
          <p:nvPr/>
        </p:nvGrpSpPr>
        <p:grpSpPr>
          <a:xfrm>
            <a:off x="925195" y="5346700"/>
            <a:ext cx="6159500" cy="496570"/>
            <a:chOff x="1006" y="2266"/>
            <a:chExt cx="9700" cy="782"/>
          </a:xfrm>
        </p:grpSpPr>
        <p:grpSp>
          <p:nvGrpSpPr>
            <p:cNvPr id="18" name="组合 17"/>
            <p:cNvGrpSpPr/>
            <p:nvPr/>
          </p:nvGrpSpPr>
          <p:grpSpPr>
            <a:xfrm>
              <a:off x="1006" y="2302"/>
              <a:ext cx="2880" cy="711"/>
              <a:chOff x="6518" y="6098"/>
              <a:chExt cx="3090" cy="711"/>
            </a:xfrm>
          </p:grpSpPr>
          <p:sp>
            <p:nvSpPr>
              <p:cNvPr id="19" name="矩形 18"/>
              <p:cNvSpPr/>
              <p:nvPr/>
            </p:nvSpPr>
            <p:spPr>
              <a:xfrm>
                <a:off x="6518" y="6098"/>
                <a:ext cx="3090" cy="711"/>
              </a:xfrm>
              <a:prstGeom prst="rect">
                <a:avLst/>
              </a:prstGeom>
              <a:solidFill>
                <a:srgbClr val="3E42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20" name="矩形 19"/>
              <p:cNvSpPr/>
              <p:nvPr/>
            </p:nvSpPr>
            <p:spPr>
              <a:xfrm>
                <a:off x="6644" y="6140"/>
                <a:ext cx="2761" cy="628"/>
              </a:xfrm>
              <a:prstGeom prst="rect">
                <a:avLst/>
              </a:prstGeom>
            </p:spPr>
            <p:txBody>
              <a:bodyPr wrap="square">
                <a:spAutoFit/>
              </a:bodyPr>
              <a:lstStyle>
                <a:defPPr>
                  <a:defRPr lang="zh-CN"/>
                </a:defPPr>
                <a:lvl1pPr marL="0" algn="l" defTabSz="914400" rtl="0" eaLnBrk="1" latinLnBrk="0" hangingPunct="1">
                  <a:defRPr sz="1800" kern="1200">
                    <a:solidFill>
                      <a:srgbClr val="000000"/>
                    </a:solidFill>
                    <a:latin typeface="Arial" panose="020B0604020202020204" pitchFamily="34" charset="0"/>
                    <a:ea typeface="微软雅黑" panose="020B0503020204020204" charset="-122"/>
                    <a:cs typeface="+mn-ea"/>
                  </a:defRPr>
                </a:lvl1pPr>
                <a:lvl2pPr marL="457200" algn="l" defTabSz="914400" rtl="0" eaLnBrk="1" latinLnBrk="0" hangingPunct="1">
                  <a:defRPr sz="1800" kern="1200">
                    <a:solidFill>
                      <a:srgbClr val="000000"/>
                    </a:solidFill>
                    <a:latin typeface="Arial" panose="020B0604020202020204" pitchFamily="34" charset="0"/>
                    <a:ea typeface="微软雅黑" panose="020B0503020204020204" charset="-122"/>
                    <a:cs typeface="+mn-ea"/>
                  </a:defRPr>
                </a:lvl2pPr>
                <a:lvl3pPr marL="914400" algn="l" defTabSz="914400" rtl="0" eaLnBrk="1" latinLnBrk="0" hangingPunct="1">
                  <a:defRPr sz="1800" kern="1200">
                    <a:solidFill>
                      <a:srgbClr val="000000"/>
                    </a:solidFill>
                    <a:latin typeface="Arial" panose="020B0604020202020204" pitchFamily="34" charset="0"/>
                    <a:ea typeface="微软雅黑" panose="020B0503020204020204" charset="-122"/>
                    <a:cs typeface="+mn-ea"/>
                  </a:defRPr>
                </a:lvl3pPr>
                <a:lvl4pPr marL="1371600" algn="l" defTabSz="914400" rtl="0" eaLnBrk="1" latinLnBrk="0" hangingPunct="1">
                  <a:defRPr sz="1800" kern="1200">
                    <a:solidFill>
                      <a:srgbClr val="000000"/>
                    </a:solidFill>
                    <a:latin typeface="Arial" panose="020B0604020202020204" pitchFamily="34" charset="0"/>
                    <a:ea typeface="微软雅黑" panose="020B0503020204020204" charset="-122"/>
                    <a:cs typeface="+mn-ea"/>
                  </a:defRPr>
                </a:lvl4pPr>
                <a:lvl5pPr marL="1828800" algn="l" defTabSz="914400" rtl="0" eaLnBrk="1" latinLnBrk="0" hangingPunct="1">
                  <a:defRPr sz="1800" kern="1200">
                    <a:solidFill>
                      <a:srgbClr val="000000"/>
                    </a:solidFill>
                    <a:latin typeface="Arial" panose="020B0604020202020204" pitchFamily="34" charset="0"/>
                    <a:ea typeface="微软雅黑" panose="020B0503020204020204" charset="-122"/>
                    <a:cs typeface="+mn-ea"/>
                  </a:defRPr>
                </a:lvl5pPr>
                <a:lvl6pPr marL="2286000" algn="l" defTabSz="914400" rtl="0" eaLnBrk="1" latinLnBrk="0" hangingPunct="1">
                  <a:defRPr sz="1800" kern="1200">
                    <a:solidFill>
                      <a:srgbClr val="000000"/>
                    </a:solidFill>
                    <a:latin typeface="Arial" panose="020B0604020202020204" pitchFamily="34" charset="0"/>
                    <a:ea typeface="微软雅黑" panose="020B0503020204020204" charset="-122"/>
                    <a:cs typeface="+mn-ea"/>
                  </a:defRPr>
                </a:lvl6pPr>
                <a:lvl7pPr marL="2743200" algn="l" defTabSz="914400" rtl="0" eaLnBrk="1" latinLnBrk="0" hangingPunct="1">
                  <a:defRPr sz="1800" kern="1200">
                    <a:solidFill>
                      <a:srgbClr val="000000"/>
                    </a:solidFill>
                    <a:latin typeface="Arial" panose="020B0604020202020204" pitchFamily="34" charset="0"/>
                    <a:ea typeface="微软雅黑" panose="020B0503020204020204" charset="-122"/>
                    <a:cs typeface="+mn-ea"/>
                  </a:defRPr>
                </a:lvl7pPr>
                <a:lvl8pPr marL="3200400" algn="l" defTabSz="914400" rtl="0" eaLnBrk="1" latinLnBrk="0" hangingPunct="1">
                  <a:defRPr sz="1800" kern="1200">
                    <a:solidFill>
                      <a:srgbClr val="000000"/>
                    </a:solidFill>
                    <a:latin typeface="Arial" panose="020B0604020202020204" pitchFamily="34" charset="0"/>
                    <a:ea typeface="微软雅黑" panose="020B0503020204020204" charset="-122"/>
                    <a:cs typeface="+mn-ea"/>
                  </a:defRPr>
                </a:lvl8pPr>
                <a:lvl9pPr marL="3657600" algn="l" defTabSz="914400" rtl="0" eaLnBrk="1" latinLnBrk="0" hangingPunct="1">
                  <a:defRPr sz="1800" kern="1200">
                    <a:solidFill>
                      <a:srgbClr val="000000"/>
                    </a:solidFill>
                    <a:latin typeface="Arial" panose="020B0604020202020204" pitchFamily="34" charset="0"/>
                    <a:ea typeface="微软雅黑" panose="020B0503020204020204" charset="-122"/>
                    <a:cs typeface="+mn-ea"/>
                  </a:defRPr>
                </a:lvl9pPr>
              </a:lstStyle>
              <a:p>
                <a:pPr lvl="0" algn="dist">
                  <a:defRPr/>
                </a:pPr>
                <a:r>
                  <a:rPr lang="en-US" altLang="zh-CN" sz="2000" b="1" dirty="0">
                    <a:solidFill>
                      <a:schemeClr val="bg1"/>
                    </a:solidFill>
                    <a:latin typeface="蜜桃汽水" panose="02010600010101010101" charset="-122"/>
                    <a:ea typeface="蜜桃汽水" panose="02010600010101010101" charset="-122"/>
                  </a:rPr>
                  <a:t>KEY WORD</a:t>
                </a:r>
                <a:endParaRPr lang="en-US" altLang="zh-CN" sz="2000" b="1" dirty="0">
                  <a:solidFill>
                    <a:schemeClr val="bg1"/>
                  </a:solidFill>
                  <a:latin typeface="蜜桃汽水" panose="02010600010101010101" charset="-122"/>
                  <a:ea typeface="蜜桃汽水" panose="02010600010101010101" charset="-122"/>
                </a:endParaRPr>
              </a:p>
            </p:txBody>
          </p:sp>
        </p:grpSp>
        <p:sp>
          <p:nvSpPr>
            <p:cNvPr id="21" name="矩形 20"/>
            <p:cNvSpPr/>
            <p:nvPr/>
          </p:nvSpPr>
          <p:spPr>
            <a:xfrm flipH="1">
              <a:off x="4037" y="2266"/>
              <a:ext cx="6669" cy="782"/>
            </a:xfrm>
            <a:prstGeom prst="rect">
              <a:avLst/>
            </a:prstGeom>
          </p:spPr>
          <p:txBody>
            <a:bodyPr wrap="square">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a:lnSpc>
                  <a:spcPct val="110000"/>
                </a:lnSpc>
                <a:defRPr/>
              </a:pPr>
              <a:r>
                <a:rPr sz="1200" kern="100" dirty="0">
                  <a:latin typeface="+mj-ea"/>
                  <a:ea typeface="+mj-ea"/>
                  <a:cs typeface="方正苏新诗柳楷简体-yolan" panose="02000000000000000000" pitchFamily="2" charset="-122"/>
                </a:rPr>
                <a:t>This exceptionally serious cold damage caused serious economic losses to the forest and fruit industry</a:t>
              </a:r>
              <a:r>
                <a:rPr lang="en-US" altLang="zh-CN" sz="1200" kern="100" dirty="0">
                  <a:latin typeface="+mj-ea"/>
                  <a:ea typeface="+mj-ea"/>
                  <a:cs typeface="方正苏新诗柳楷简体-yolan" panose="02000000000000000000" pitchFamily="2" charset="-122"/>
                </a:rPr>
                <a:t> </a:t>
              </a:r>
              <a:r>
                <a:rPr lang="en-US" sz="1200" kern="100" dirty="0">
                  <a:latin typeface="+mj-ea"/>
                  <a:ea typeface="+mj-ea"/>
                  <a:cs typeface="方正苏新诗柳楷简体-yolan" panose="02000000000000000000" pitchFamily="2" charset="-122"/>
                  <a:sym typeface="+mn-ea"/>
                </a:rPr>
                <a:t>. </a:t>
              </a:r>
              <a:endParaRPr lang="en-US" sz="1200" kern="100" dirty="0" smtClean="0">
                <a:latin typeface="+mj-ea"/>
                <a:ea typeface="+mj-ea"/>
                <a:cs typeface="方正苏新诗柳楷简体-yolan" panose="02000000000000000000" pitchFamily="2" charset="-122"/>
                <a:sym typeface="+mn-ea"/>
              </a:endParaRPr>
            </a:p>
          </p:txBody>
        </p:sp>
      </p:grpSp>
      <p:grpSp>
        <p:nvGrpSpPr>
          <p:cNvPr id="22" name="组合 21"/>
          <p:cNvGrpSpPr/>
          <p:nvPr/>
        </p:nvGrpSpPr>
        <p:grpSpPr>
          <a:xfrm>
            <a:off x="0" y="614045"/>
            <a:ext cx="3233420" cy="460375"/>
            <a:chOff x="-5" y="1054"/>
            <a:chExt cx="5092" cy="725"/>
          </a:xfrm>
        </p:grpSpPr>
        <p:grpSp>
          <p:nvGrpSpPr>
            <p:cNvPr id="23" name="组合 22"/>
            <p:cNvGrpSpPr/>
            <p:nvPr/>
          </p:nvGrpSpPr>
          <p:grpSpPr>
            <a:xfrm rot="0">
              <a:off x="-5" y="1054"/>
              <a:ext cx="742" cy="686"/>
              <a:chOff x="-29" y="1012"/>
              <a:chExt cx="722" cy="750"/>
            </a:xfrm>
          </p:grpSpPr>
          <p:sp>
            <p:nvSpPr>
              <p:cNvPr id="24" name="矩形 23"/>
              <p:cNvSpPr/>
              <p:nvPr/>
            </p:nvSpPr>
            <p:spPr>
              <a:xfrm>
                <a:off x="-29" y="1012"/>
                <a:ext cx="361" cy="750"/>
              </a:xfrm>
              <a:prstGeom prst="rect">
                <a:avLst/>
              </a:prstGeom>
              <a:solidFill>
                <a:srgbClr val="DA444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25" name="矩形 24"/>
              <p:cNvSpPr/>
              <p:nvPr/>
            </p:nvSpPr>
            <p:spPr>
              <a:xfrm>
                <a:off x="332" y="1012"/>
                <a:ext cx="361" cy="750"/>
              </a:xfrm>
              <a:prstGeom prst="rect">
                <a:avLst/>
              </a:prstGeom>
              <a:solidFill>
                <a:srgbClr val="22274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sp>
          <p:nvSpPr>
            <p:cNvPr id="26" name="文本框 25"/>
            <p:cNvSpPr txBox="1"/>
            <p:nvPr/>
          </p:nvSpPr>
          <p:spPr>
            <a:xfrm>
              <a:off x="788" y="1054"/>
              <a:ext cx="4299" cy="725"/>
            </a:xfrm>
            <a:prstGeom prst="rect">
              <a:avLst/>
            </a:prstGeom>
            <a:noFill/>
          </p:spPr>
          <p:txBody>
            <a:bodyPr wrap="square" rtlCol="0">
              <a:spAutoFit/>
            </a:bodyPr>
            <a:p>
              <a:pPr algn="dist">
                <a:defRPr/>
              </a:pPr>
              <a:r>
                <a:rPr lang="zh-CN" altLang="en-US" sz="2400" b="1" kern="100" dirty="0">
                  <a:solidFill>
                    <a:prstClr val="black"/>
                  </a:solidFill>
                  <a:latin typeface="蜜桃汽水" panose="02010600010101010101" charset="-122"/>
                  <a:ea typeface="蜜桃汽水" panose="02010600010101010101" charset="-122"/>
                  <a:cs typeface="方正苏新诗柳楷简体-yolan" panose="02000000000000000000" pitchFamily="2" charset="-122"/>
                </a:rPr>
                <a:t>请添加页面标题</a:t>
              </a:r>
              <a:endParaRPr lang="zh-CN" altLang="en-US" sz="2400" b="1" kern="100" dirty="0">
                <a:solidFill>
                  <a:prstClr val="black"/>
                </a:solidFill>
                <a:latin typeface="蜜桃汽水" panose="02010600010101010101" charset="-122"/>
                <a:ea typeface="蜜桃汽水" panose="02010600010101010101" charset="-122"/>
                <a:cs typeface="方正苏新诗柳楷简体-yolan" panose="02000000000000000000" pitchFamily="2" charset="-122"/>
              </a:endParaRPr>
            </a:p>
          </p:txBody>
        </p:sp>
      </p:grpSp>
    </p:spTree>
    <p:custDataLst>
      <p:tags r:id="rId2"/>
    </p:custDataLst>
  </p:cSld>
  <p:clrMapOvr>
    <a:masterClrMapping/>
  </p:clrMapOvr>
</p:sld>
</file>

<file path=ppt/tags/tag1.xml><?xml version="1.0" encoding="utf-8"?>
<p:tagLst xmlns:p="http://schemas.openxmlformats.org/presentationml/2006/main">
  <p:tag name="KSO_WM_TAG_VERSION" val="1.0"/>
  <p:tag name="KSO_WM_TEMPLATE_CATEGORY" val="custom"/>
  <p:tag name="KSO_WM_TEMPLATE_INDEX" val="20187308"/>
</p:tagLst>
</file>

<file path=ppt/tags/tag10.xml><?xml version="1.0" encoding="utf-8"?>
<p:tagLst xmlns:p="http://schemas.openxmlformats.org/presentationml/2006/main">
  <p:tag name="KSO_WM_SLIDE_ID" val="custom20187308_1"/>
  <p:tag name="KSO_WM_SLIDE_TYPE" val="title"/>
  <p:tag name="KSO_WM_SLIDE_SUBTYPE" val="pureTxt"/>
  <p:tag name="KSO_WM_SLIDE_ITEM_CNT" val="2"/>
  <p:tag name="KSO_WM_SLIDE_INDEX" val="1"/>
  <p:tag name="KSO_WM_TAG_VERSION" val="1.0"/>
  <p:tag name="KSO_WM_BEAUTIFY_FLAG" val="#wm#"/>
  <p:tag name="KSO_WM_TEMPLATE_CATEGORY" val="custom"/>
  <p:tag name="KSO_WM_TEMPLATE_INDEX" val="20187308"/>
  <p:tag name="KSO_WM_SLIDE_LAYOUT" val="a_b"/>
  <p:tag name="KSO_WM_SLIDE_LAYOUT_CNT" val="1_1"/>
  <p:tag name="KSO_WM_TEMPLATE_THUMBS_INDEX" val="1、2、3、6、8、10、11、12、15"/>
</p:tagLst>
</file>

<file path=ppt/tags/tag11.xml><?xml version="1.0" encoding="utf-8"?>
<p:tagLst xmlns:p="http://schemas.openxmlformats.org/presentationml/2006/main">
  <p:tag name="KSO_WM_SLIDE_ID" val="custom20187308_1"/>
  <p:tag name="KSO_WM_SLIDE_TYPE" val="title"/>
  <p:tag name="KSO_WM_SLIDE_SUBTYPE" val="pureTxt"/>
  <p:tag name="KSO_WM_SLIDE_ITEM_CNT" val="2"/>
  <p:tag name="KSO_WM_SLIDE_INDEX" val="1"/>
  <p:tag name="KSO_WM_TAG_VERSION" val="1.0"/>
  <p:tag name="KSO_WM_BEAUTIFY_FLAG" val="#wm#"/>
  <p:tag name="KSO_WM_TEMPLATE_CATEGORY" val="custom"/>
  <p:tag name="KSO_WM_TEMPLATE_INDEX" val="20187308"/>
  <p:tag name="KSO_WM_SLIDE_LAYOUT" val="a_b"/>
  <p:tag name="KSO_WM_SLIDE_LAYOUT_CNT" val="1_1"/>
  <p:tag name="KSO_WM_TEMPLATE_THUMBS_INDEX" val="1、2、3、6、8、10、11、12、15"/>
</p:tagLst>
</file>

<file path=ppt/tags/tag2.xml><?xml version="1.0" encoding="utf-8"?>
<p:tagLst xmlns:p="http://schemas.openxmlformats.org/presentationml/2006/main">
  <p:tag name="KSO_WM_TAG_VERSION" val="1.0"/>
  <p:tag name="KSO_WM_TEMPLATE_CATEGORY" val="custom"/>
  <p:tag name="KSO_WM_TEMPLATE_INDEX" val="20187308"/>
</p:tagLst>
</file>

<file path=ppt/tags/tag3.xml><?xml version="1.0" encoding="utf-8"?>
<p:tagLst xmlns:p="http://schemas.openxmlformats.org/presentationml/2006/main">
  <p:tag name="KSO_WM_TAG_VERSION" val="1.0"/>
  <p:tag name="KSO_WM_BEAUTIFY_FLAG" val="#wm#"/>
  <p:tag name="KSO_WM_TEMPLATE_CATEGORY" val="custom"/>
  <p:tag name="KSO_WM_TEMPLATE_INDEX" val="20187308"/>
  <p:tag name="KSO_WM_TEMPLATE_THUMBS_INDEX" val="1、2、3、6、8、10、11、12、15"/>
</p:tagLst>
</file>

<file path=ppt/tags/tag4.xml><?xml version="1.0" encoding="utf-8"?>
<p:tagLst xmlns:p="http://schemas.openxmlformats.org/presentationml/2006/main">
  <p:tag name="KSO_WM_SLIDE_MODEL_TYPE" val="cover"/>
</p:tagLst>
</file>

<file path=ppt/tags/tag5.xml><?xml version="1.0" encoding="utf-8"?>
<p:tagLst xmlns:p="http://schemas.openxmlformats.org/presentationml/2006/main">
  <p:tag name="KSO_WM_SLIDE_ID" val="custom20187308_1"/>
  <p:tag name="KSO_WM_SLIDE_TYPE" val="title"/>
  <p:tag name="KSO_WM_SLIDE_SUBTYPE" val="pureTxt"/>
  <p:tag name="KSO_WM_SLIDE_ITEM_CNT" val="2"/>
  <p:tag name="KSO_WM_SLIDE_INDEX" val="1"/>
  <p:tag name="KSO_WM_TAG_VERSION" val="1.0"/>
  <p:tag name="KSO_WM_BEAUTIFY_FLAG" val="#wm#"/>
  <p:tag name="KSO_WM_TEMPLATE_CATEGORY" val="custom"/>
  <p:tag name="KSO_WM_TEMPLATE_INDEX" val="20187308"/>
  <p:tag name="KSO_WM_SLIDE_LAYOUT" val="a_b"/>
  <p:tag name="KSO_WM_SLIDE_LAYOUT_CNT" val="1_1"/>
  <p:tag name="KSO_WM_TEMPLATE_THUMBS_INDEX" val="1、2、3、6、8、10、11、12、15"/>
</p:tagLst>
</file>

<file path=ppt/tags/tag6.xml><?xml version="1.0" encoding="utf-8"?>
<p:tagLst xmlns:p="http://schemas.openxmlformats.org/presentationml/2006/main">
  <p:tag name="KSO_WM_SLIDE_ID" val="custom20187308_1"/>
  <p:tag name="KSO_WM_SLIDE_TYPE" val="title"/>
  <p:tag name="KSO_WM_SLIDE_SUBTYPE" val="pureTxt"/>
  <p:tag name="KSO_WM_SLIDE_ITEM_CNT" val="2"/>
  <p:tag name="KSO_WM_SLIDE_INDEX" val="1"/>
  <p:tag name="KSO_WM_TAG_VERSION" val="1.0"/>
  <p:tag name="KSO_WM_BEAUTIFY_FLAG" val="#wm#"/>
  <p:tag name="KSO_WM_TEMPLATE_CATEGORY" val="custom"/>
  <p:tag name="KSO_WM_TEMPLATE_INDEX" val="20187308"/>
  <p:tag name="KSO_WM_SLIDE_LAYOUT" val="a_b"/>
  <p:tag name="KSO_WM_SLIDE_LAYOUT_CNT" val="1_1"/>
  <p:tag name="KSO_WM_TEMPLATE_THUMBS_INDEX" val="1、2、3、6、8、10、11、12、15"/>
</p:tagLst>
</file>

<file path=ppt/tags/tag7.xml><?xml version="1.0" encoding="utf-8"?>
<p:tagLst xmlns:p="http://schemas.openxmlformats.org/presentationml/2006/main">
  <p:tag name="KSO_WM_SLIDE_ID" val="custom20187308_1"/>
  <p:tag name="KSO_WM_SLIDE_TYPE" val="title"/>
  <p:tag name="KSO_WM_SLIDE_SUBTYPE" val="pureTxt"/>
  <p:tag name="KSO_WM_SLIDE_ITEM_CNT" val="2"/>
  <p:tag name="KSO_WM_SLIDE_INDEX" val="1"/>
  <p:tag name="KSO_WM_TAG_VERSION" val="1.0"/>
  <p:tag name="KSO_WM_BEAUTIFY_FLAG" val="#wm#"/>
  <p:tag name="KSO_WM_TEMPLATE_CATEGORY" val="custom"/>
  <p:tag name="KSO_WM_TEMPLATE_INDEX" val="20187308"/>
  <p:tag name="KSO_WM_SLIDE_LAYOUT" val="a_b"/>
  <p:tag name="KSO_WM_SLIDE_LAYOUT_CNT" val="1_1"/>
  <p:tag name="KSO_WM_TEMPLATE_THUMBS_INDEX" val="1、2、3、6、8、10、11、12、15"/>
</p:tagLst>
</file>

<file path=ppt/tags/tag8.xml><?xml version="1.0" encoding="utf-8"?>
<p:tagLst xmlns:p="http://schemas.openxmlformats.org/presentationml/2006/main">
  <p:tag name="KSO_WM_SLIDE_ID" val="custom20187308_1"/>
  <p:tag name="KSO_WM_SLIDE_TYPE" val="title"/>
  <p:tag name="KSO_WM_SLIDE_SUBTYPE" val="pureTxt"/>
  <p:tag name="KSO_WM_SLIDE_ITEM_CNT" val="2"/>
  <p:tag name="KSO_WM_SLIDE_INDEX" val="1"/>
  <p:tag name="KSO_WM_TAG_VERSION" val="1.0"/>
  <p:tag name="KSO_WM_BEAUTIFY_FLAG" val="#wm#"/>
  <p:tag name="KSO_WM_TEMPLATE_CATEGORY" val="custom"/>
  <p:tag name="KSO_WM_TEMPLATE_INDEX" val="20187308"/>
  <p:tag name="KSO_WM_SLIDE_LAYOUT" val="a_b"/>
  <p:tag name="KSO_WM_SLIDE_LAYOUT_CNT" val="1_1"/>
  <p:tag name="KSO_WM_TEMPLATE_THUMBS_INDEX" val="1、2、3、6、8、10、11、12、15"/>
</p:tagLst>
</file>

<file path=ppt/tags/tag9.xml><?xml version="1.0" encoding="utf-8"?>
<p:tagLst xmlns:p="http://schemas.openxmlformats.org/presentationml/2006/main">
  <p:tag name="KSO_WM_SLIDE_ID" val="custom20187308_1"/>
  <p:tag name="KSO_WM_SLIDE_TYPE" val="title"/>
  <p:tag name="KSO_WM_SLIDE_SUBTYPE" val="pureTxt"/>
  <p:tag name="KSO_WM_SLIDE_ITEM_CNT" val="2"/>
  <p:tag name="KSO_WM_SLIDE_INDEX" val="1"/>
  <p:tag name="KSO_WM_TAG_VERSION" val="1.0"/>
  <p:tag name="KSO_WM_BEAUTIFY_FLAG" val="#wm#"/>
  <p:tag name="KSO_WM_TEMPLATE_CATEGORY" val="custom"/>
  <p:tag name="KSO_WM_TEMPLATE_INDEX" val="20187308"/>
  <p:tag name="KSO_WM_SLIDE_LAYOUT" val="a_b"/>
  <p:tag name="KSO_WM_SLIDE_LAYOUT_CNT" val="1_1"/>
  <p:tag name="KSO_WM_TEMPLATE_THUMBS_INDEX" val="1、2、3、6、8、10、11、12、15"/>
</p:tagLst>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Franklin Gothic Medium"/>
        <a:ea typeface=""/>
        <a:cs typeface=""/>
        <a:font script="Jpan" typeface="HG創英角ｺﾞｼｯｸUB"/>
        <a:font script="Hang" typeface="HY견고딕"/>
        <a:font script="Hans" typeface="微软雅黑"/>
        <a:font script="Hant" typeface="微軟正黑體"/>
        <a:font script="Arab" typeface="Arial Bold"/>
        <a:font script="Hebr" typeface="Arial Bold"/>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Bold"/>
        <a:font script="Uigh" typeface="Microsoft Uighur"/>
        <a:font script="Geor" typeface="Sylfaen"/>
      </a:majorFont>
      <a:minorFont>
        <a:latin typeface="Franklin Gothic Medium"/>
        <a:ea typeface=""/>
        <a:cs typeface=""/>
        <a:font script="Jpan" typeface="HG創英角ｺﾞｼｯｸUB"/>
        <a:font script="Hang" typeface="HY견고딕"/>
        <a:font script="Hans" typeface="微软雅黑"/>
        <a:font script="Hant" typeface="微軟正黑體"/>
        <a:font script="Arab" typeface="Arial Bold"/>
        <a:font script="Hebr" typeface="Arial Bold"/>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Bold"/>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2019空白演示文档">
      <a:dk1>
        <a:srgbClr val="000000"/>
      </a:dk1>
      <a:lt1>
        <a:srgbClr val="FFFFFF"/>
      </a:lt1>
      <a:dk2>
        <a:srgbClr val="E6E4E4"/>
      </a:dk2>
      <a:lt2>
        <a:srgbClr val="FFFFFF"/>
      </a:lt2>
      <a:accent1>
        <a:srgbClr val="477DEA"/>
      </a:accent1>
      <a:accent2>
        <a:srgbClr val="9B9B9B"/>
      </a:accent2>
      <a:accent3>
        <a:srgbClr val="F3B745"/>
      </a:accent3>
      <a:accent4>
        <a:srgbClr val="477EE7"/>
      </a:accent4>
      <a:accent5>
        <a:srgbClr val="4BA151"/>
      </a:accent5>
      <a:accent6>
        <a:srgbClr val="E9403C"/>
      </a:accent6>
      <a:hlink>
        <a:srgbClr val="0563C1"/>
      </a:hlink>
      <a:folHlink>
        <a:srgbClr val="954D72"/>
      </a:folHlink>
    </a:clrScheme>
    <a:fontScheme name="2019空白演示文档">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4317</Words>
  <Application>WPS 演示</Application>
  <PresentationFormat>宽屏</PresentationFormat>
  <Paragraphs>104</Paragraphs>
  <Slides>11</Slides>
  <Notes>0</Notes>
  <HiddenSlides>0</HiddenSlides>
  <MMClips>0</MMClips>
  <ScaleCrop>false</ScaleCrop>
  <HeadingPairs>
    <vt:vector size="6" baseType="variant">
      <vt:variant>
        <vt:lpstr>已用的字体</vt:lpstr>
      </vt:variant>
      <vt:variant>
        <vt:i4>14</vt:i4>
      </vt:variant>
      <vt:variant>
        <vt:lpstr>主题</vt:lpstr>
      </vt:variant>
      <vt:variant>
        <vt:i4>2</vt:i4>
      </vt:variant>
      <vt:variant>
        <vt:lpstr>幻灯片标题</vt:lpstr>
      </vt:variant>
      <vt:variant>
        <vt:i4>11</vt:i4>
      </vt:variant>
    </vt:vector>
  </HeadingPairs>
  <TitlesOfParts>
    <vt:vector size="27" baseType="lpstr">
      <vt:lpstr>Arial</vt:lpstr>
      <vt:lpstr>宋体</vt:lpstr>
      <vt:lpstr>Wingdings</vt:lpstr>
      <vt:lpstr>蜜桃汽水</vt:lpstr>
      <vt:lpstr>华文新魏</vt:lpstr>
      <vt:lpstr>方正苏新诗柳楷简体-yolan</vt:lpstr>
      <vt:lpstr>蝉羽露露午茶体</vt:lpstr>
      <vt:lpstr>微软雅黑</vt:lpstr>
      <vt:lpstr>Arial Unicode MS</vt:lpstr>
      <vt:lpstr>Franklin Gothic Medium</vt:lpstr>
      <vt:lpstr>Calibri</vt:lpstr>
      <vt:lpstr>方正苏新诗柳楷简体-yolan</vt:lpstr>
      <vt:lpstr>蝉羽露露午茶体</vt:lpstr>
      <vt:lpstr>字酷堂清楷体</vt:lpstr>
      <vt:lpstr>Office 主题</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Dell</dc:creator>
  <cp:lastModifiedBy>凡</cp:lastModifiedBy>
  <cp:revision>124</cp:revision>
  <dcterms:created xsi:type="dcterms:W3CDTF">2017-08-03T09:01:00Z</dcterms:created>
  <dcterms:modified xsi:type="dcterms:W3CDTF">2019-04-23T07:42:47Z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2052-11.1.0.8612</vt:lpwstr>
  </property>
</Properties>
</file>

<file path=docProps/thumbnail.jpeg>
</file>